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heme/themeOverride1.xml" ContentType="application/vnd.openxmlformats-officedocument.themeOverr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notesMasterIdLst>
    <p:notesMasterId r:id="rId45"/>
  </p:notesMasterIdLst>
  <p:sldIdLst>
    <p:sldId id="256" r:id="rId2"/>
    <p:sldId id="258" r:id="rId3"/>
    <p:sldId id="259" r:id="rId4"/>
    <p:sldId id="260" r:id="rId5"/>
    <p:sldId id="267" r:id="rId6"/>
    <p:sldId id="264" r:id="rId7"/>
    <p:sldId id="350" r:id="rId8"/>
    <p:sldId id="349" r:id="rId9"/>
    <p:sldId id="265" r:id="rId10"/>
    <p:sldId id="269" r:id="rId11"/>
    <p:sldId id="347" r:id="rId12"/>
    <p:sldId id="271" r:id="rId13"/>
    <p:sldId id="272" r:id="rId14"/>
    <p:sldId id="295" r:id="rId15"/>
    <p:sldId id="273" r:id="rId16"/>
    <p:sldId id="274" r:id="rId17"/>
    <p:sldId id="346" r:id="rId18"/>
    <p:sldId id="294" r:id="rId19"/>
    <p:sldId id="354" r:id="rId20"/>
    <p:sldId id="270" r:id="rId21"/>
    <p:sldId id="276" r:id="rId22"/>
    <p:sldId id="268" r:id="rId23"/>
    <p:sldId id="287" r:id="rId24"/>
    <p:sldId id="293" r:id="rId25"/>
    <p:sldId id="348" r:id="rId26"/>
    <p:sldId id="288" r:id="rId27"/>
    <p:sldId id="289" r:id="rId28"/>
    <p:sldId id="257" r:id="rId29"/>
    <p:sldId id="277" r:id="rId30"/>
    <p:sldId id="353" r:id="rId31"/>
    <p:sldId id="282" r:id="rId32"/>
    <p:sldId id="278" r:id="rId33"/>
    <p:sldId id="280" r:id="rId34"/>
    <p:sldId id="291" r:id="rId35"/>
    <p:sldId id="292" r:id="rId36"/>
    <p:sldId id="315" r:id="rId37"/>
    <p:sldId id="284" r:id="rId38"/>
    <p:sldId id="285" r:id="rId39"/>
    <p:sldId id="351" r:id="rId40"/>
    <p:sldId id="352" r:id="rId41"/>
    <p:sldId id="286" r:id="rId42"/>
    <p:sldId id="290" r:id="rId43"/>
    <p:sldId id="345" r:id="rId4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10233E"/>
    <a:srgbClr val="55565A"/>
    <a:srgbClr val="0033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712" autoAdjust="0"/>
    <p:restoredTop sz="83815" autoAdjust="0"/>
  </p:normalViewPr>
  <p:slideViewPr>
    <p:cSldViewPr>
      <p:cViewPr varScale="1">
        <p:scale>
          <a:sx n="73" d="100"/>
          <a:sy n="73" d="100"/>
        </p:scale>
        <p:origin x="2288" y="1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03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3EC64A-5154-4534-962A-11C2E59C2099}" type="doc">
      <dgm:prSet loTypeId="urn:microsoft.com/office/officeart/2005/8/layout/hProcess4" loCatId="process" qsTypeId="urn:microsoft.com/office/officeart/2005/8/quickstyle/3d2" qsCatId="3D" csTypeId="urn:microsoft.com/office/officeart/2005/8/colors/accent1_5" csCatId="accent1" phldr="1"/>
      <dgm:spPr/>
      <dgm:t>
        <a:bodyPr/>
        <a:lstStyle/>
        <a:p>
          <a:endParaRPr lang="en-US"/>
        </a:p>
      </dgm:t>
    </dgm:pt>
    <dgm:pt modelId="{37CA7C3B-1E3B-4BCE-A73B-0405B0121848}" type="pres">
      <dgm:prSet presAssocID="{EF3EC64A-5154-4534-962A-11C2E59C2099}" presName="Name0" presStyleCnt="0">
        <dgm:presLayoutVars>
          <dgm:dir/>
          <dgm:animLvl val="lvl"/>
          <dgm:resizeHandles val="exact"/>
        </dgm:presLayoutVars>
      </dgm:prSet>
      <dgm:spPr/>
    </dgm:pt>
    <dgm:pt modelId="{3FA6B9FB-3623-43B5-9554-EC2F1F3C892A}" type="pres">
      <dgm:prSet presAssocID="{EF3EC64A-5154-4534-962A-11C2E59C2099}" presName="tSp" presStyleCnt="0"/>
      <dgm:spPr/>
    </dgm:pt>
    <dgm:pt modelId="{04A873A3-1A09-4183-AFC2-C51FC61F98B8}" type="pres">
      <dgm:prSet presAssocID="{EF3EC64A-5154-4534-962A-11C2E59C2099}" presName="bSp" presStyleCnt="0"/>
      <dgm:spPr/>
    </dgm:pt>
    <dgm:pt modelId="{A5DD4C4A-C8CA-41BB-B3D2-0086037B47A5}" type="pres">
      <dgm:prSet presAssocID="{EF3EC64A-5154-4534-962A-11C2E59C2099}" presName="process" presStyleCnt="0"/>
      <dgm:spPr/>
    </dgm:pt>
  </dgm:ptLst>
  <dgm:cxnLst>
    <dgm:cxn modelId="{F5509CA3-AA24-42EA-B1A2-2F3FC4C8E3FA}" type="presOf" srcId="{EF3EC64A-5154-4534-962A-11C2E59C2099}" destId="{37CA7C3B-1E3B-4BCE-A73B-0405B0121848}" srcOrd="0" destOrd="0" presId="urn:microsoft.com/office/officeart/2005/8/layout/hProcess4"/>
    <dgm:cxn modelId="{803C64B3-B80B-4096-835B-1A52E96C11D7}" type="presParOf" srcId="{37CA7C3B-1E3B-4BCE-A73B-0405B0121848}" destId="{3FA6B9FB-3623-43B5-9554-EC2F1F3C892A}" srcOrd="0" destOrd="0" presId="urn:microsoft.com/office/officeart/2005/8/layout/hProcess4"/>
    <dgm:cxn modelId="{775786B0-CDE1-4E4A-9E4B-58CCCB3AE15F}" type="presParOf" srcId="{37CA7C3B-1E3B-4BCE-A73B-0405B0121848}" destId="{04A873A3-1A09-4183-AFC2-C51FC61F98B8}" srcOrd="1" destOrd="0" presId="urn:microsoft.com/office/officeart/2005/8/layout/hProcess4"/>
    <dgm:cxn modelId="{6548FF43-0CF2-4C96-AB20-15B956B63E5B}" type="presParOf" srcId="{37CA7C3B-1E3B-4BCE-A73B-0405B0121848}" destId="{A5DD4C4A-C8CA-41BB-B3D2-0086037B47A5}" srcOrd="2"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52566E-93B1-4839-8156-E82577832907}" type="doc">
      <dgm:prSet loTypeId="urn:microsoft.com/office/officeart/2005/8/layout/bProcess3" loCatId="process" qsTypeId="urn:microsoft.com/office/officeart/2005/8/quickstyle/3d2" qsCatId="3D" csTypeId="urn:microsoft.com/office/officeart/2005/8/colors/accent1_2" csCatId="accent1" phldr="1"/>
      <dgm:spPr/>
      <dgm:t>
        <a:bodyPr/>
        <a:lstStyle/>
        <a:p>
          <a:endParaRPr lang="en-US"/>
        </a:p>
      </dgm:t>
    </dgm:pt>
    <dgm:pt modelId="{33C51D29-F083-466F-A3D3-4A69DE7D35AA}">
      <dgm:prSet phldrT="[Text]"/>
      <dgm:spPr/>
      <dgm:t>
        <a:bodyPr/>
        <a:lstStyle/>
        <a:p>
          <a:r>
            <a:rPr lang="en-US" b="1" dirty="0"/>
            <a:t>1917</a:t>
          </a:r>
          <a:r>
            <a:rPr lang="en-US" dirty="0"/>
            <a:t>: Melvin Jones founded LCI.</a:t>
          </a:r>
        </a:p>
        <a:p>
          <a:endParaRPr lang="en-US" dirty="0"/>
        </a:p>
      </dgm:t>
    </dgm:pt>
    <dgm:pt modelId="{EAB746D9-D6AD-4132-AA8D-CE268F321607}" type="parTrans" cxnId="{A3CC532C-4D47-4AEE-96CF-8782AD40F621}">
      <dgm:prSet/>
      <dgm:spPr/>
      <dgm:t>
        <a:bodyPr/>
        <a:lstStyle/>
        <a:p>
          <a:endParaRPr lang="en-US"/>
        </a:p>
      </dgm:t>
    </dgm:pt>
    <dgm:pt modelId="{99364FDF-4E87-4FA5-A827-B9B607A921C2}" type="sibTrans" cxnId="{A3CC532C-4D47-4AEE-96CF-8782AD40F621}">
      <dgm:prSet/>
      <dgm:spPr>
        <a:ln w="28575"/>
      </dgm:spPr>
      <dgm:t>
        <a:bodyPr/>
        <a:lstStyle/>
        <a:p>
          <a:endParaRPr lang="en-US"/>
        </a:p>
      </dgm:t>
    </dgm:pt>
    <dgm:pt modelId="{E0F5A348-4F48-4C42-B2D6-CABED0DB6260}">
      <dgm:prSet phldrT="[Text]"/>
      <dgm:spPr/>
      <dgm:t>
        <a:bodyPr/>
        <a:lstStyle/>
        <a:p>
          <a:r>
            <a:rPr lang="en-US" b="1" dirty="0"/>
            <a:t>1920</a:t>
          </a:r>
          <a:r>
            <a:rPr lang="en-US" dirty="0"/>
            <a:t>: LCI becomes international with Canadian club.</a:t>
          </a:r>
        </a:p>
      </dgm:t>
    </dgm:pt>
    <dgm:pt modelId="{4095E80D-0888-4E83-A2BA-0EDA5A0975D5}" type="parTrans" cxnId="{908BD57B-AB57-404F-A6FE-5D8D20623553}">
      <dgm:prSet/>
      <dgm:spPr/>
      <dgm:t>
        <a:bodyPr/>
        <a:lstStyle/>
        <a:p>
          <a:endParaRPr lang="en-US"/>
        </a:p>
      </dgm:t>
    </dgm:pt>
    <dgm:pt modelId="{574C00BC-BDFD-4D60-97D7-B54D6C0CEA67}" type="sibTrans" cxnId="{908BD57B-AB57-404F-A6FE-5D8D20623553}">
      <dgm:prSet/>
      <dgm:spPr>
        <a:ln w="28575"/>
      </dgm:spPr>
      <dgm:t>
        <a:bodyPr/>
        <a:lstStyle/>
        <a:p>
          <a:endParaRPr lang="en-US"/>
        </a:p>
      </dgm:t>
    </dgm:pt>
    <dgm:pt modelId="{7536F606-ED25-4E94-87C6-7BC181680A36}">
      <dgm:prSet phldrT="[Text]"/>
      <dgm:spPr/>
      <dgm:t>
        <a:bodyPr/>
        <a:lstStyle/>
        <a:p>
          <a:r>
            <a:rPr lang="en-US" b="1" dirty="0"/>
            <a:t>1925</a:t>
          </a:r>
          <a:r>
            <a:rPr lang="en-US" dirty="0"/>
            <a:t>: Helen Keller challenged Lions to become “knights of the blind.”</a:t>
          </a:r>
        </a:p>
      </dgm:t>
    </dgm:pt>
    <dgm:pt modelId="{2A0DA4BC-FC11-4E97-982B-103172E9FDC8}" type="parTrans" cxnId="{EACEAA4E-E2B0-47DA-A9E7-69E4202CF2E2}">
      <dgm:prSet/>
      <dgm:spPr/>
      <dgm:t>
        <a:bodyPr/>
        <a:lstStyle/>
        <a:p>
          <a:endParaRPr lang="en-US"/>
        </a:p>
      </dgm:t>
    </dgm:pt>
    <dgm:pt modelId="{0408F477-9F7D-4B54-8954-DAE4E3F548EF}" type="sibTrans" cxnId="{EACEAA4E-E2B0-47DA-A9E7-69E4202CF2E2}">
      <dgm:prSet/>
      <dgm:spPr>
        <a:ln w="28575"/>
      </dgm:spPr>
      <dgm:t>
        <a:bodyPr/>
        <a:lstStyle/>
        <a:p>
          <a:endParaRPr lang="en-US"/>
        </a:p>
      </dgm:t>
    </dgm:pt>
    <dgm:pt modelId="{FCBFD353-9693-4974-ACDA-25ED32FBB4AD}">
      <dgm:prSet phldrT="[Text]"/>
      <dgm:spPr/>
      <dgm:t>
        <a:bodyPr/>
        <a:lstStyle/>
        <a:p>
          <a:r>
            <a:rPr lang="en-US" b="1" dirty="0"/>
            <a:t>1945</a:t>
          </a:r>
          <a:r>
            <a:rPr lang="en-US" dirty="0"/>
            <a:t>: LCI helped draft the United Nations Charter.</a:t>
          </a:r>
        </a:p>
      </dgm:t>
    </dgm:pt>
    <dgm:pt modelId="{36BB6E9E-140D-42A3-8480-50A88DFA397A}" type="parTrans" cxnId="{400CE233-166D-4F95-8949-C0D64D0575A4}">
      <dgm:prSet/>
      <dgm:spPr/>
      <dgm:t>
        <a:bodyPr/>
        <a:lstStyle/>
        <a:p>
          <a:endParaRPr lang="en-US"/>
        </a:p>
      </dgm:t>
    </dgm:pt>
    <dgm:pt modelId="{2367E91E-68B1-4142-A3B0-17CC72B42B3B}" type="sibTrans" cxnId="{400CE233-166D-4F95-8949-C0D64D0575A4}">
      <dgm:prSet/>
      <dgm:spPr>
        <a:ln w="28575"/>
      </dgm:spPr>
      <dgm:t>
        <a:bodyPr/>
        <a:lstStyle/>
        <a:p>
          <a:endParaRPr lang="en-US"/>
        </a:p>
      </dgm:t>
    </dgm:pt>
    <dgm:pt modelId="{73A1AD03-40F6-45E1-81AB-8F2F7CC469C9}">
      <dgm:prSet phldrT="[Text]"/>
      <dgm:spPr/>
      <dgm:t>
        <a:bodyPr/>
        <a:lstStyle/>
        <a:p>
          <a:r>
            <a:rPr lang="en-US" b="1" dirty="0"/>
            <a:t>1957</a:t>
          </a:r>
          <a:r>
            <a:rPr lang="en-US" dirty="0"/>
            <a:t>: The Leo Club Program is created.</a:t>
          </a:r>
        </a:p>
      </dgm:t>
    </dgm:pt>
    <dgm:pt modelId="{37BDFEC0-FE42-432E-B0BC-2B775ECD3C13}" type="parTrans" cxnId="{003467DB-DD58-404A-8971-7756D5591B91}">
      <dgm:prSet/>
      <dgm:spPr/>
      <dgm:t>
        <a:bodyPr/>
        <a:lstStyle/>
        <a:p>
          <a:endParaRPr lang="en-US"/>
        </a:p>
      </dgm:t>
    </dgm:pt>
    <dgm:pt modelId="{E0332979-666D-4FE9-BF08-BF1D7D24BDAC}" type="sibTrans" cxnId="{003467DB-DD58-404A-8971-7756D5591B91}">
      <dgm:prSet/>
      <dgm:spPr>
        <a:ln w="28575"/>
      </dgm:spPr>
      <dgm:t>
        <a:bodyPr/>
        <a:lstStyle/>
        <a:p>
          <a:endParaRPr lang="en-US"/>
        </a:p>
      </dgm:t>
    </dgm:pt>
    <dgm:pt modelId="{11AFD247-B39A-4E9E-9784-51DD5FB49B10}">
      <dgm:prSet/>
      <dgm:spPr/>
      <dgm:t>
        <a:bodyPr/>
        <a:lstStyle/>
        <a:p>
          <a:r>
            <a:rPr lang="en-US" b="1" dirty="0"/>
            <a:t>1968</a:t>
          </a:r>
          <a:r>
            <a:rPr lang="en-US" dirty="0"/>
            <a:t>: The Lions Clubs International Foundation is established.</a:t>
          </a:r>
        </a:p>
      </dgm:t>
    </dgm:pt>
    <dgm:pt modelId="{885F97DA-32EF-4A31-B8E9-39F65F4BF789}" type="parTrans" cxnId="{E01E27BF-0376-4F58-9E5A-0D0FD05C1DBC}">
      <dgm:prSet/>
      <dgm:spPr/>
      <dgm:t>
        <a:bodyPr/>
        <a:lstStyle/>
        <a:p>
          <a:endParaRPr lang="en-US"/>
        </a:p>
      </dgm:t>
    </dgm:pt>
    <dgm:pt modelId="{40D173F9-C2C6-4F6E-BC63-567BB0EC3325}" type="sibTrans" cxnId="{E01E27BF-0376-4F58-9E5A-0D0FD05C1DBC}">
      <dgm:prSet/>
      <dgm:spPr>
        <a:ln w="28575"/>
      </dgm:spPr>
      <dgm:t>
        <a:bodyPr/>
        <a:lstStyle/>
        <a:p>
          <a:endParaRPr lang="en-US"/>
        </a:p>
      </dgm:t>
    </dgm:pt>
    <dgm:pt modelId="{FB1E4B1F-2E6D-4CEE-8389-F113C7A1B3E9}">
      <dgm:prSet/>
      <dgm:spPr/>
      <dgm:t>
        <a:bodyPr/>
        <a:lstStyle/>
        <a:p>
          <a:r>
            <a:rPr lang="en-US" b="1" dirty="0"/>
            <a:t>1990</a:t>
          </a:r>
          <a:r>
            <a:rPr lang="en-US" dirty="0"/>
            <a:t>: </a:t>
          </a:r>
          <a:r>
            <a:rPr lang="en-US" dirty="0" err="1"/>
            <a:t>SightFirst</a:t>
          </a:r>
          <a:r>
            <a:rPr lang="en-US" dirty="0"/>
            <a:t> is launched.</a:t>
          </a:r>
        </a:p>
      </dgm:t>
    </dgm:pt>
    <dgm:pt modelId="{BC93B164-B096-4CD5-B3EE-F5C05382CE87}" type="parTrans" cxnId="{C0F223D6-969D-42E2-9755-3A81C44D5F20}">
      <dgm:prSet/>
      <dgm:spPr/>
      <dgm:t>
        <a:bodyPr/>
        <a:lstStyle/>
        <a:p>
          <a:endParaRPr lang="en-US"/>
        </a:p>
      </dgm:t>
    </dgm:pt>
    <dgm:pt modelId="{3AFF02F5-C1DC-452B-ACBA-B991B909DBB1}" type="sibTrans" cxnId="{C0F223D6-969D-42E2-9755-3A81C44D5F20}">
      <dgm:prSet/>
      <dgm:spPr>
        <a:ln w="28575"/>
      </dgm:spPr>
      <dgm:t>
        <a:bodyPr/>
        <a:lstStyle/>
        <a:p>
          <a:endParaRPr lang="en-US"/>
        </a:p>
      </dgm:t>
    </dgm:pt>
    <dgm:pt modelId="{A521541B-601D-44BB-9D14-BD17375D9126}">
      <dgm:prSet/>
      <dgm:spPr/>
      <dgm:t>
        <a:bodyPr/>
        <a:lstStyle/>
        <a:p>
          <a:r>
            <a:rPr lang="en-US" b="1" dirty="0"/>
            <a:t>Today</a:t>
          </a:r>
          <a:r>
            <a:rPr lang="en-US" dirty="0"/>
            <a:t>: </a:t>
          </a:r>
          <a:r>
            <a:rPr lang="en-US"/>
            <a:t>Our international network has grown to include more </a:t>
          </a:r>
          <a:r>
            <a:rPr lang="en-US" dirty="0"/>
            <a:t>than 200 countries and geographic areas.</a:t>
          </a:r>
        </a:p>
      </dgm:t>
    </dgm:pt>
    <dgm:pt modelId="{43868223-C1C8-46B3-95D7-0354A42388CB}" type="parTrans" cxnId="{DECE1FCF-AED0-4D7B-AA68-B5C448107A9A}">
      <dgm:prSet/>
      <dgm:spPr/>
      <dgm:t>
        <a:bodyPr/>
        <a:lstStyle/>
        <a:p>
          <a:endParaRPr lang="en-US"/>
        </a:p>
      </dgm:t>
    </dgm:pt>
    <dgm:pt modelId="{4FA35C95-287F-4B23-A0BA-AA4FAA826788}" type="sibTrans" cxnId="{DECE1FCF-AED0-4D7B-AA68-B5C448107A9A}">
      <dgm:prSet/>
      <dgm:spPr/>
      <dgm:t>
        <a:bodyPr/>
        <a:lstStyle/>
        <a:p>
          <a:endParaRPr lang="en-US"/>
        </a:p>
      </dgm:t>
    </dgm:pt>
    <dgm:pt modelId="{044DC4E3-3EC9-400B-A0FE-1F626357E0DB}">
      <dgm:prSet/>
      <dgm:spPr/>
      <dgm:t>
        <a:bodyPr/>
        <a:lstStyle/>
        <a:p>
          <a:r>
            <a:rPr lang="en-US" dirty="0"/>
            <a:t>1987: LCI became the first service club organization to admit women as members.</a:t>
          </a:r>
        </a:p>
      </dgm:t>
    </dgm:pt>
    <dgm:pt modelId="{C1BE6C8D-2598-45C2-92CA-66C2B8EAA39A}" type="parTrans" cxnId="{AE4A2AA3-6B36-4C79-B38E-71B92651A8BB}">
      <dgm:prSet/>
      <dgm:spPr/>
      <dgm:t>
        <a:bodyPr/>
        <a:lstStyle/>
        <a:p>
          <a:endParaRPr lang="en-US"/>
        </a:p>
      </dgm:t>
    </dgm:pt>
    <dgm:pt modelId="{E7BE220B-25ED-4A6E-94C6-FEE65CD41173}" type="sibTrans" cxnId="{AE4A2AA3-6B36-4C79-B38E-71B92651A8BB}">
      <dgm:prSet/>
      <dgm:spPr>
        <a:ln w="28575"/>
      </dgm:spPr>
      <dgm:t>
        <a:bodyPr/>
        <a:lstStyle/>
        <a:p>
          <a:endParaRPr lang="en-US"/>
        </a:p>
      </dgm:t>
    </dgm:pt>
    <dgm:pt modelId="{AC5E54F8-1CCF-4FF6-B511-6B2B709A7A14}" type="pres">
      <dgm:prSet presAssocID="{F952566E-93B1-4839-8156-E82577832907}" presName="Name0" presStyleCnt="0">
        <dgm:presLayoutVars>
          <dgm:dir/>
          <dgm:resizeHandles val="exact"/>
        </dgm:presLayoutVars>
      </dgm:prSet>
      <dgm:spPr/>
    </dgm:pt>
    <dgm:pt modelId="{A40CA7B2-3B19-40AC-9B34-76C50BFC36B4}" type="pres">
      <dgm:prSet presAssocID="{33C51D29-F083-466F-A3D3-4A69DE7D35AA}" presName="node" presStyleLbl="node1" presStyleIdx="0" presStyleCnt="9">
        <dgm:presLayoutVars>
          <dgm:bulletEnabled val="1"/>
        </dgm:presLayoutVars>
      </dgm:prSet>
      <dgm:spPr/>
    </dgm:pt>
    <dgm:pt modelId="{FB899644-3DF2-4798-B9BE-BD6C62CD4633}" type="pres">
      <dgm:prSet presAssocID="{99364FDF-4E87-4FA5-A827-B9B607A921C2}" presName="sibTrans" presStyleLbl="sibTrans1D1" presStyleIdx="0" presStyleCnt="8"/>
      <dgm:spPr/>
    </dgm:pt>
    <dgm:pt modelId="{B67E56F4-26C4-445A-ADA5-08576D8E6331}" type="pres">
      <dgm:prSet presAssocID="{99364FDF-4E87-4FA5-A827-B9B607A921C2}" presName="connectorText" presStyleLbl="sibTrans1D1" presStyleIdx="0" presStyleCnt="8"/>
      <dgm:spPr/>
    </dgm:pt>
    <dgm:pt modelId="{A99517F9-3F18-48AF-B96C-BC4F29B341A2}" type="pres">
      <dgm:prSet presAssocID="{E0F5A348-4F48-4C42-B2D6-CABED0DB6260}" presName="node" presStyleLbl="node1" presStyleIdx="1" presStyleCnt="9">
        <dgm:presLayoutVars>
          <dgm:bulletEnabled val="1"/>
        </dgm:presLayoutVars>
      </dgm:prSet>
      <dgm:spPr/>
    </dgm:pt>
    <dgm:pt modelId="{3421BBAB-F8A9-4D30-84FF-B4E095542492}" type="pres">
      <dgm:prSet presAssocID="{574C00BC-BDFD-4D60-97D7-B54D6C0CEA67}" presName="sibTrans" presStyleLbl="sibTrans1D1" presStyleIdx="1" presStyleCnt="8"/>
      <dgm:spPr/>
    </dgm:pt>
    <dgm:pt modelId="{DE5AC263-19F4-483C-846B-8C2A7BF333C4}" type="pres">
      <dgm:prSet presAssocID="{574C00BC-BDFD-4D60-97D7-B54D6C0CEA67}" presName="connectorText" presStyleLbl="sibTrans1D1" presStyleIdx="1" presStyleCnt="8"/>
      <dgm:spPr/>
    </dgm:pt>
    <dgm:pt modelId="{C6C8C923-A774-4565-B01F-D389A9D230EF}" type="pres">
      <dgm:prSet presAssocID="{7536F606-ED25-4E94-87C6-7BC181680A36}" presName="node" presStyleLbl="node1" presStyleIdx="2" presStyleCnt="9">
        <dgm:presLayoutVars>
          <dgm:bulletEnabled val="1"/>
        </dgm:presLayoutVars>
      </dgm:prSet>
      <dgm:spPr/>
    </dgm:pt>
    <dgm:pt modelId="{14AB0892-649C-4B5D-AC93-AB5F53C452D0}" type="pres">
      <dgm:prSet presAssocID="{0408F477-9F7D-4B54-8954-DAE4E3F548EF}" presName="sibTrans" presStyleLbl="sibTrans1D1" presStyleIdx="2" presStyleCnt="8"/>
      <dgm:spPr/>
    </dgm:pt>
    <dgm:pt modelId="{566A9A21-E24B-418E-B7B4-22F6AA569021}" type="pres">
      <dgm:prSet presAssocID="{0408F477-9F7D-4B54-8954-DAE4E3F548EF}" presName="connectorText" presStyleLbl="sibTrans1D1" presStyleIdx="2" presStyleCnt="8"/>
      <dgm:spPr/>
    </dgm:pt>
    <dgm:pt modelId="{D71B0301-2690-48D6-BB1D-E55AA0F2EE45}" type="pres">
      <dgm:prSet presAssocID="{FCBFD353-9693-4974-ACDA-25ED32FBB4AD}" presName="node" presStyleLbl="node1" presStyleIdx="3" presStyleCnt="9">
        <dgm:presLayoutVars>
          <dgm:bulletEnabled val="1"/>
        </dgm:presLayoutVars>
      </dgm:prSet>
      <dgm:spPr/>
    </dgm:pt>
    <dgm:pt modelId="{873060B1-38C4-46FF-B1F8-94FE9F6426FB}" type="pres">
      <dgm:prSet presAssocID="{2367E91E-68B1-4142-A3B0-17CC72B42B3B}" presName="sibTrans" presStyleLbl="sibTrans1D1" presStyleIdx="3" presStyleCnt="8"/>
      <dgm:spPr/>
    </dgm:pt>
    <dgm:pt modelId="{D7CC5CF7-6FA2-4674-8E91-828CEB612A77}" type="pres">
      <dgm:prSet presAssocID="{2367E91E-68B1-4142-A3B0-17CC72B42B3B}" presName="connectorText" presStyleLbl="sibTrans1D1" presStyleIdx="3" presStyleCnt="8"/>
      <dgm:spPr/>
    </dgm:pt>
    <dgm:pt modelId="{B7B3E78D-5147-43BA-B7C0-ADF36FBE9435}" type="pres">
      <dgm:prSet presAssocID="{73A1AD03-40F6-45E1-81AB-8F2F7CC469C9}" presName="node" presStyleLbl="node1" presStyleIdx="4" presStyleCnt="9">
        <dgm:presLayoutVars>
          <dgm:bulletEnabled val="1"/>
        </dgm:presLayoutVars>
      </dgm:prSet>
      <dgm:spPr/>
    </dgm:pt>
    <dgm:pt modelId="{86CBC366-DAE1-4222-A464-360DA47C4E94}" type="pres">
      <dgm:prSet presAssocID="{E0332979-666D-4FE9-BF08-BF1D7D24BDAC}" presName="sibTrans" presStyleLbl="sibTrans1D1" presStyleIdx="4" presStyleCnt="8"/>
      <dgm:spPr/>
    </dgm:pt>
    <dgm:pt modelId="{63DBAB29-6695-4708-AD05-82726CC97FCC}" type="pres">
      <dgm:prSet presAssocID="{E0332979-666D-4FE9-BF08-BF1D7D24BDAC}" presName="connectorText" presStyleLbl="sibTrans1D1" presStyleIdx="4" presStyleCnt="8"/>
      <dgm:spPr/>
    </dgm:pt>
    <dgm:pt modelId="{7D628792-75C4-4731-8869-18FDE55AC7D3}" type="pres">
      <dgm:prSet presAssocID="{11AFD247-B39A-4E9E-9784-51DD5FB49B10}" presName="node" presStyleLbl="node1" presStyleIdx="5" presStyleCnt="9">
        <dgm:presLayoutVars>
          <dgm:bulletEnabled val="1"/>
        </dgm:presLayoutVars>
      </dgm:prSet>
      <dgm:spPr/>
    </dgm:pt>
    <dgm:pt modelId="{F6201378-64A6-41F7-9ED1-908751CB5DA6}" type="pres">
      <dgm:prSet presAssocID="{40D173F9-C2C6-4F6E-BC63-567BB0EC3325}" presName="sibTrans" presStyleLbl="sibTrans1D1" presStyleIdx="5" presStyleCnt="8"/>
      <dgm:spPr/>
    </dgm:pt>
    <dgm:pt modelId="{4E36E86A-7C3E-4F0F-AE04-AF7D06BAF4E3}" type="pres">
      <dgm:prSet presAssocID="{40D173F9-C2C6-4F6E-BC63-567BB0EC3325}" presName="connectorText" presStyleLbl="sibTrans1D1" presStyleIdx="5" presStyleCnt="8"/>
      <dgm:spPr/>
    </dgm:pt>
    <dgm:pt modelId="{F1BB9FA6-31A7-4BDE-9F07-186682902CE5}" type="pres">
      <dgm:prSet presAssocID="{044DC4E3-3EC9-400B-A0FE-1F626357E0DB}" presName="node" presStyleLbl="node1" presStyleIdx="6" presStyleCnt="9">
        <dgm:presLayoutVars>
          <dgm:bulletEnabled val="1"/>
        </dgm:presLayoutVars>
      </dgm:prSet>
      <dgm:spPr/>
    </dgm:pt>
    <dgm:pt modelId="{07DEB126-F6FE-49E4-9884-A68626A57CDC}" type="pres">
      <dgm:prSet presAssocID="{E7BE220B-25ED-4A6E-94C6-FEE65CD41173}" presName="sibTrans" presStyleLbl="sibTrans1D1" presStyleIdx="6" presStyleCnt="8"/>
      <dgm:spPr/>
    </dgm:pt>
    <dgm:pt modelId="{06BAF511-8871-489D-9236-38AB3958C669}" type="pres">
      <dgm:prSet presAssocID="{E7BE220B-25ED-4A6E-94C6-FEE65CD41173}" presName="connectorText" presStyleLbl="sibTrans1D1" presStyleIdx="6" presStyleCnt="8"/>
      <dgm:spPr/>
    </dgm:pt>
    <dgm:pt modelId="{F432920C-1BA3-4549-BD59-869C5383F158}" type="pres">
      <dgm:prSet presAssocID="{FB1E4B1F-2E6D-4CEE-8389-F113C7A1B3E9}" presName="node" presStyleLbl="node1" presStyleIdx="7" presStyleCnt="9">
        <dgm:presLayoutVars>
          <dgm:bulletEnabled val="1"/>
        </dgm:presLayoutVars>
      </dgm:prSet>
      <dgm:spPr/>
    </dgm:pt>
    <dgm:pt modelId="{7456B952-84A9-455C-A693-8891A979D79E}" type="pres">
      <dgm:prSet presAssocID="{3AFF02F5-C1DC-452B-ACBA-B991B909DBB1}" presName="sibTrans" presStyleLbl="sibTrans1D1" presStyleIdx="7" presStyleCnt="8"/>
      <dgm:spPr/>
    </dgm:pt>
    <dgm:pt modelId="{2AEFC1B7-4D7F-4091-B640-DFA89498BF37}" type="pres">
      <dgm:prSet presAssocID="{3AFF02F5-C1DC-452B-ACBA-B991B909DBB1}" presName="connectorText" presStyleLbl="sibTrans1D1" presStyleIdx="7" presStyleCnt="8"/>
      <dgm:spPr/>
    </dgm:pt>
    <dgm:pt modelId="{3C8B6921-97BF-4BCB-9B1F-ABC7A319A23E}" type="pres">
      <dgm:prSet presAssocID="{A521541B-601D-44BB-9D14-BD17375D9126}" presName="node" presStyleLbl="node1" presStyleIdx="8" presStyleCnt="9" custScaleX="99268">
        <dgm:presLayoutVars>
          <dgm:bulletEnabled val="1"/>
        </dgm:presLayoutVars>
      </dgm:prSet>
      <dgm:spPr/>
    </dgm:pt>
  </dgm:ptLst>
  <dgm:cxnLst>
    <dgm:cxn modelId="{99F6970D-FDD0-45F9-99AA-3B0AF7D22C21}" type="presOf" srcId="{044DC4E3-3EC9-400B-A0FE-1F626357E0DB}" destId="{F1BB9FA6-31A7-4BDE-9F07-186682902CE5}" srcOrd="0" destOrd="0" presId="urn:microsoft.com/office/officeart/2005/8/layout/bProcess3"/>
    <dgm:cxn modelId="{B5C72020-6B56-4753-B42D-A8C1291EEBD0}" type="presOf" srcId="{A521541B-601D-44BB-9D14-BD17375D9126}" destId="{3C8B6921-97BF-4BCB-9B1F-ABC7A319A23E}" srcOrd="0" destOrd="0" presId="urn:microsoft.com/office/officeart/2005/8/layout/bProcess3"/>
    <dgm:cxn modelId="{A3CC532C-4D47-4AEE-96CF-8782AD40F621}" srcId="{F952566E-93B1-4839-8156-E82577832907}" destId="{33C51D29-F083-466F-A3D3-4A69DE7D35AA}" srcOrd="0" destOrd="0" parTransId="{EAB746D9-D6AD-4132-AA8D-CE268F321607}" sibTransId="{99364FDF-4E87-4FA5-A827-B9B607A921C2}"/>
    <dgm:cxn modelId="{72AB9230-D27F-4484-B97C-973116C6EFE8}" type="presOf" srcId="{E7BE220B-25ED-4A6E-94C6-FEE65CD41173}" destId="{07DEB126-F6FE-49E4-9884-A68626A57CDC}" srcOrd="0" destOrd="0" presId="urn:microsoft.com/office/officeart/2005/8/layout/bProcess3"/>
    <dgm:cxn modelId="{400CE233-166D-4F95-8949-C0D64D0575A4}" srcId="{F952566E-93B1-4839-8156-E82577832907}" destId="{FCBFD353-9693-4974-ACDA-25ED32FBB4AD}" srcOrd="3" destOrd="0" parTransId="{36BB6E9E-140D-42A3-8480-50A88DFA397A}" sibTransId="{2367E91E-68B1-4142-A3B0-17CC72B42B3B}"/>
    <dgm:cxn modelId="{1BB14838-34DF-477A-B3E7-4F3E6EE81489}" type="presOf" srcId="{99364FDF-4E87-4FA5-A827-B9B607A921C2}" destId="{FB899644-3DF2-4798-B9BE-BD6C62CD4633}" srcOrd="0" destOrd="0" presId="urn:microsoft.com/office/officeart/2005/8/layout/bProcess3"/>
    <dgm:cxn modelId="{B6A62D42-33B9-4F5C-A1C6-12932B664C60}" type="presOf" srcId="{F952566E-93B1-4839-8156-E82577832907}" destId="{AC5E54F8-1CCF-4FF6-B511-6B2B709A7A14}" srcOrd="0" destOrd="0" presId="urn:microsoft.com/office/officeart/2005/8/layout/bProcess3"/>
    <dgm:cxn modelId="{7277AE46-49CE-4F80-8816-64D51107A78F}" type="presOf" srcId="{3AFF02F5-C1DC-452B-ACBA-B991B909DBB1}" destId="{2AEFC1B7-4D7F-4091-B640-DFA89498BF37}" srcOrd="1" destOrd="0" presId="urn:microsoft.com/office/officeart/2005/8/layout/bProcess3"/>
    <dgm:cxn modelId="{1F3B1447-3F84-491C-91AB-CB1D83061782}" type="presOf" srcId="{E0F5A348-4F48-4C42-B2D6-CABED0DB6260}" destId="{A99517F9-3F18-48AF-B96C-BC4F29B341A2}" srcOrd="0" destOrd="0" presId="urn:microsoft.com/office/officeart/2005/8/layout/bProcess3"/>
    <dgm:cxn modelId="{46FF8C47-D243-432F-B027-FA42234FB52B}" type="presOf" srcId="{73A1AD03-40F6-45E1-81AB-8F2F7CC469C9}" destId="{B7B3E78D-5147-43BA-B7C0-ADF36FBE9435}" srcOrd="0" destOrd="0" presId="urn:microsoft.com/office/officeart/2005/8/layout/bProcess3"/>
    <dgm:cxn modelId="{D035A047-7336-4DC5-9A90-A740C3FFCD54}" type="presOf" srcId="{FB1E4B1F-2E6D-4CEE-8389-F113C7A1B3E9}" destId="{F432920C-1BA3-4549-BD59-869C5383F158}" srcOrd="0" destOrd="0" presId="urn:microsoft.com/office/officeart/2005/8/layout/bProcess3"/>
    <dgm:cxn modelId="{EACEAA4E-E2B0-47DA-A9E7-69E4202CF2E2}" srcId="{F952566E-93B1-4839-8156-E82577832907}" destId="{7536F606-ED25-4E94-87C6-7BC181680A36}" srcOrd="2" destOrd="0" parTransId="{2A0DA4BC-FC11-4E97-982B-103172E9FDC8}" sibTransId="{0408F477-9F7D-4B54-8954-DAE4E3F548EF}"/>
    <dgm:cxn modelId="{D203DE52-4A6F-46D9-8A23-A6294228C21C}" type="presOf" srcId="{E7BE220B-25ED-4A6E-94C6-FEE65CD41173}" destId="{06BAF511-8871-489D-9236-38AB3958C669}" srcOrd="1" destOrd="0" presId="urn:microsoft.com/office/officeart/2005/8/layout/bProcess3"/>
    <dgm:cxn modelId="{E073B363-4961-48F2-9004-CBD04790B69A}" type="presOf" srcId="{0408F477-9F7D-4B54-8954-DAE4E3F548EF}" destId="{14AB0892-649C-4B5D-AC93-AB5F53C452D0}" srcOrd="0" destOrd="0" presId="urn:microsoft.com/office/officeart/2005/8/layout/bProcess3"/>
    <dgm:cxn modelId="{1E15EE6F-7670-4FD4-8A50-BAD22443040F}" type="presOf" srcId="{40D173F9-C2C6-4F6E-BC63-567BB0EC3325}" destId="{F6201378-64A6-41F7-9ED1-908751CB5DA6}" srcOrd="0" destOrd="0" presId="urn:microsoft.com/office/officeart/2005/8/layout/bProcess3"/>
    <dgm:cxn modelId="{01343271-B609-40FF-BB34-AE2E2B65C533}" type="presOf" srcId="{33C51D29-F083-466F-A3D3-4A69DE7D35AA}" destId="{A40CA7B2-3B19-40AC-9B34-76C50BFC36B4}" srcOrd="0" destOrd="0" presId="urn:microsoft.com/office/officeart/2005/8/layout/bProcess3"/>
    <dgm:cxn modelId="{4A310E73-4136-4164-9D50-6E240F1F876C}" type="presOf" srcId="{FCBFD353-9693-4974-ACDA-25ED32FBB4AD}" destId="{D71B0301-2690-48D6-BB1D-E55AA0F2EE45}" srcOrd="0" destOrd="0" presId="urn:microsoft.com/office/officeart/2005/8/layout/bProcess3"/>
    <dgm:cxn modelId="{E365FC7A-0A3D-4A93-AAA6-98B1FB006447}" type="presOf" srcId="{E0332979-666D-4FE9-BF08-BF1D7D24BDAC}" destId="{63DBAB29-6695-4708-AD05-82726CC97FCC}" srcOrd="1" destOrd="0" presId="urn:microsoft.com/office/officeart/2005/8/layout/bProcess3"/>
    <dgm:cxn modelId="{908BD57B-AB57-404F-A6FE-5D8D20623553}" srcId="{F952566E-93B1-4839-8156-E82577832907}" destId="{E0F5A348-4F48-4C42-B2D6-CABED0DB6260}" srcOrd="1" destOrd="0" parTransId="{4095E80D-0888-4E83-A2BA-0EDA5A0975D5}" sibTransId="{574C00BC-BDFD-4D60-97D7-B54D6C0CEA67}"/>
    <dgm:cxn modelId="{21518687-ABB8-4987-AF93-E3631EC33357}" type="presOf" srcId="{574C00BC-BDFD-4D60-97D7-B54D6C0CEA67}" destId="{3421BBAB-F8A9-4D30-84FF-B4E095542492}" srcOrd="0" destOrd="0" presId="urn:microsoft.com/office/officeart/2005/8/layout/bProcess3"/>
    <dgm:cxn modelId="{02DA6D8F-89BF-4F93-A9A6-CF1000725A2C}" type="presOf" srcId="{40D173F9-C2C6-4F6E-BC63-567BB0EC3325}" destId="{4E36E86A-7C3E-4F0F-AE04-AF7D06BAF4E3}" srcOrd="1" destOrd="0" presId="urn:microsoft.com/office/officeart/2005/8/layout/bProcess3"/>
    <dgm:cxn modelId="{A68445A2-5AC3-42AC-A623-07D7774B1E66}" type="presOf" srcId="{99364FDF-4E87-4FA5-A827-B9B607A921C2}" destId="{B67E56F4-26C4-445A-ADA5-08576D8E6331}" srcOrd="1" destOrd="0" presId="urn:microsoft.com/office/officeart/2005/8/layout/bProcess3"/>
    <dgm:cxn modelId="{AE4A2AA3-6B36-4C79-B38E-71B92651A8BB}" srcId="{F952566E-93B1-4839-8156-E82577832907}" destId="{044DC4E3-3EC9-400B-A0FE-1F626357E0DB}" srcOrd="6" destOrd="0" parTransId="{C1BE6C8D-2598-45C2-92CA-66C2B8EAA39A}" sibTransId="{E7BE220B-25ED-4A6E-94C6-FEE65CD41173}"/>
    <dgm:cxn modelId="{BCA822AF-82B1-4F13-ABCC-D0F03FC2E84E}" type="presOf" srcId="{0408F477-9F7D-4B54-8954-DAE4E3F548EF}" destId="{566A9A21-E24B-418E-B7B4-22F6AA569021}" srcOrd="1" destOrd="0" presId="urn:microsoft.com/office/officeart/2005/8/layout/bProcess3"/>
    <dgm:cxn modelId="{E01E27BF-0376-4F58-9E5A-0D0FD05C1DBC}" srcId="{F952566E-93B1-4839-8156-E82577832907}" destId="{11AFD247-B39A-4E9E-9784-51DD5FB49B10}" srcOrd="5" destOrd="0" parTransId="{885F97DA-32EF-4A31-B8E9-39F65F4BF789}" sibTransId="{40D173F9-C2C6-4F6E-BC63-567BB0EC3325}"/>
    <dgm:cxn modelId="{135F82C0-439B-427A-A0E3-3D54B06ABCB2}" type="presOf" srcId="{3AFF02F5-C1DC-452B-ACBA-B991B909DBB1}" destId="{7456B952-84A9-455C-A693-8891A979D79E}" srcOrd="0" destOrd="0" presId="urn:microsoft.com/office/officeart/2005/8/layout/bProcess3"/>
    <dgm:cxn modelId="{6C72E3C0-2CEE-4E87-A0BF-1DE1C00023B8}" type="presOf" srcId="{574C00BC-BDFD-4D60-97D7-B54D6C0CEA67}" destId="{DE5AC263-19F4-483C-846B-8C2A7BF333C4}" srcOrd="1" destOrd="0" presId="urn:microsoft.com/office/officeart/2005/8/layout/bProcess3"/>
    <dgm:cxn modelId="{DECE1FCF-AED0-4D7B-AA68-B5C448107A9A}" srcId="{F952566E-93B1-4839-8156-E82577832907}" destId="{A521541B-601D-44BB-9D14-BD17375D9126}" srcOrd="8" destOrd="0" parTransId="{43868223-C1C8-46B3-95D7-0354A42388CB}" sibTransId="{4FA35C95-287F-4B23-A0BA-AA4FAA826788}"/>
    <dgm:cxn modelId="{0094B6D3-D9C6-4532-91C8-57C13D9618B7}" type="presOf" srcId="{11AFD247-B39A-4E9E-9784-51DD5FB49B10}" destId="{7D628792-75C4-4731-8869-18FDE55AC7D3}" srcOrd="0" destOrd="0" presId="urn:microsoft.com/office/officeart/2005/8/layout/bProcess3"/>
    <dgm:cxn modelId="{C0F223D6-969D-42E2-9755-3A81C44D5F20}" srcId="{F952566E-93B1-4839-8156-E82577832907}" destId="{FB1E4B1F-2E6D-4CEE-8389-F113C7A1B3E9}" srcOrd="7" destOrd="0" parTransId="{BC93B164-B096-4CD5-B3EE-F5C05382CE87}" sibTransId="{3AFF02F5-C1DC-452B-ACBA-B991B909DBB1}"/>
    <dgm:cxn modelId="{CE2458D6-E864-4E16-AF9E-EB17AFD916E6}" type="presOf" srcId="{7536F606-ED25-4E94-87C6-7BC181680A36}" destId="{C6C8C923-A774-4565-B01F-D389A9D230EF}" srcOrd="0" destOrd="0" presId="urn:microsoft.com/office/officeart/2005/8/layout/bProcess3"/>
    <dgm:cxn modelId="{003467DB-DD58-404A-8971-7756D5591B91}" srcId="{F952566E-93B1-4839-8156-E82577832907}" destId="{73A1AD03-40F6-45E1-81AB-8F2F7CC469C9}" srcOrd="4" destOrd="0" parTransId="{37BDFEC0-FE42-432E-B0BC-2B775ECD3C13}" sibTransId="{E0332979-666D-4FE9-BF08-BF1D7D24BDAC}"/>
    <dgm:cxn modelId="{AAA54EE2-E1DC-46C7-8651-638E892CFCD6}" type="presOf" srcId="{E0332979-666D-4FE9-BF08-BF1D7D24BDAC}" destId="{86CBC366-DAE1-4222-A464-360DA47C4E94}" srcOrd="0" destOrd="0" presId="urn:microsoft.com/office/officeart/2005/8/layout/bProcess3"/>
    <dgm:cxn modelId="{7AF6CDE5-7222-43A0-8D1A-5E5DC6610500}" type="presOf" srcId="{2367E91E-68B1-4142-A3B0-17CC72B42B3B}" destId="{D7CC5CF7-6FA2-4674-8E91-828CEB612A77}" srcOrd="1" destOrd="0" presId="urn:microsoft.com/office/officeart/2005/8/layout/bProcess3"/>
    <dgm:cxn modelId="{543B28FD-D782-4FEF-A246-88DE704C35DE}" type="presOf" srcId="{2367E91E-68B1-4142-A3B0-17CC72B42B3B}" destId="{873060B1-38C4-46FF-B1F8-94FE9F6426FB}" srcOrd="0" destOrd="0" presId="urn:microsoft.com/office/officeart/2005/8/layout/bProcess3"/>
    <dgm:cxn modelId="{F0AAA22E-2C7E-4423-B65E-D00739019B6C}" type="presParOf" srcId="{AC5E54F8-1CCF-4FF6-B511-6B2B709A7A14}" destId="{A40CA7B2-3B19-40AC-9B34-76C50BFC36B4}" srcOrd="0" destOrd="0" presId="urn:microsoft.com/office/officeart/2005/8/layout/bProcess3"/>
    <dgm:cxn modelId="{D804F27F-577D-4B59-B68C-AE4686C42C2D}" type="presParOf" srcId="{AC5E54F8-1CCF-4FF6-B511-6B2B709A7A14}" destId="{FB899644-3DF2-4798-B9BE-BD6C62CD4633}" srcOrd="1" destOrd="0" presId="urn:microsoft.com/office/officeart/2005/8/layout/bProcess3"/>
    <dgm:cxn modelId="{9B7B1395-9D06-4EA6-90A3-CB3FE8A79B31}" type="presParOf" srcId="{FB899644-3DF2-4798-B9BE-BD6C62CD4633}" destId="{B67E56F4-26C4-445A-ADA5-08576D8E6331}" srcOrd="0" destOrd="0" presId="urn:microsoft.com/office/officeart/2005/8/layout/bProcess3"/>
    <dgm:cxn modelId="{8C264E0F-F410-47FE-841E-1D23D9A33973}" type="presParOf" srcId="{AC5E54F8-1CCF-4FF6-B511-6B2B709A7A14}" destId="{A99517F9-3F18-48AF-B96C-BC4F29B341A2}" srcOrd="2" destOrd="0" presId="urn:microsoft.com/office/officeart/2005/8/layout/bProcess3"/>
    <dgm:cxn modelId="{FD7E327A-105D-493E-8DF7-BB839CD29A2D}" type="presParOf" srcId="{AC5E54F8-1CCF-4FF6-B511-6B2B709A7A14}" destId="{3421BBAB-F8A9-4D30-84FF-B4E095542492}" srcOrd="3" destOrd="0" presId="urn:microsoft.com/office/officeart/2005/8/layout/bProcess3"/>
    <dgm:cxn modelId="{A7482F36-5FD3-47E6-9122-98C65A8D0CBF}" type="presParOf" srcId="{3421BBAB-F8A9-4D30-84FF-B4E095542492}" destId="{DE5AC263-19F4-483C-846B-8C2A7BF333C4}" srcOrd="0" destOrd="0" presId="urn:microsoft.com/office/officeart/2005/8/layout/bProcess3"/>
    <dgm:cxn modelId="{51A9DC0C-5BBD-4E82-9F51-4EBB869C8360}" type="presParOf" srcId="{AC5E54F8-1CCF-4FF6-B511-6B2B709A7A14}" destId="{C6C8C923-A774-4565-B01F-D389A9D230EF}" srcOrd="4" destOrd="0" presId="urn:microsoft.com/office/officeart/2005/8/layout/bProcess3"/>
    <dgm:cxn modelId="{BA1065AE-C4B4-434E-86D1-1543D1CB317C}" type="presParOf" srcId="{AC5E54F8-1CCF-4FF6-B511-6B2B709A7A14}" destId="{14AB0892-649C-4B5D-AC93-AB5F53C452D0}" srcOrd="5" destOrd="0" presId="urn:microsoft.com/office/officeart/2005/8/layout/bProcess3"/>
    <dgm:cxn modelId="{B1270172-BE78-4DCB-A4F3-3A3E5FCA53A8}" type="presParOf" srcId="{14AB0892-649C-4B5D-AC93-AB5F53C452D0}" destId="{566A9A21-E24B-418E-B7B4-22F6AA569021}" srcOrd="0" destOrd="0" presId="urn:microsoft.com/office/officeart/2005/8/layout/bProcess3"/>
    <dgm:cxn modelId="{880BFB59-98C1-4D9D-A62A-C19E3763252F}" type="presParOf" srcId="{AC5E54F8-1CCF-4FF6-B511-6B2B709A7A14}" destId="{D71B0301-2690-48D6-BB1D-E55AA0F2EE45}" srcOrd="6" destOrd="0" presId="urn:microsoft.com/office/officeart/2005/8/layout/bProcess3"/>
    <dgm:cxn modelId="{6A4B2F7F-FB40-4A70-B61C-32B927C1E64E}" type="presParOf" srcId="{AC5E54F8-1CCF-4FF6-B511-6B2B709A7A14}" destId="{873060B1-38C4-46FF-B1F8-94FE9F6426FB}" srcOrd="7" destOrd="0" presId="urn:microsoft.com/office/officeart/2005/8/layout/bProcess3"/>
    <dgm:cxn modelId="{4D0646E0-827D-47D5-BA9F-C5FAB304ED0A}" type="presParOf" srcId="{873060B1-38C4-46FF-B1F8-94FE9F6426FB}" destId="{D7CC5CF7-6FA2-4674-8E91-828CEB612A77}" srcOrd="0" destOrd="0" presId="urn:microsoft.com/office/officeart/2005/8/layout/bProcess3"/>
    <dgm:cxn modelId="{7DDBDE5D-59D3-4370-B77F-60DFF9382045}" type="presParOf" srcId="{AC5E54F8-1CCF-4FF6-B511-6B2B709A7A14}" destId="{B7B3E78D-5147-43BA-B7C0-ADF36FBE9435}" srcOrd="8" destOrd="0" presId="urn:microsoft.com/office/officeart/2005/8/layout/bProcess3"/>
    <dgm:cxn modelId="{486D77D5-729B-4756-AF6E-32D0B652DD05}" type="presParOf" srcId="{AC5E54F8-1CCF-4FF6-B511-6B2B709A7A14}" destId="{86CBC366-DAE1-4222-A464-360DA47C4E94}" srcOrd="9" destOrd="0" presId="urn:microsoft.com/office/officeart/2005/8/layout/bProcess3"/>
    <dgm:cxn modelId="{AEEE648A-3FF2-4B2E-8652-6148260986F5}" type="presParOf" srcId="{86CBC366-DAE1-4222-A464-360DA47C4E94}" destId="{63DBAB29-6695-4708-AD05-82726CC97FCC}" srcOrd="0" destOrd="0" presId="urn:microsoft.com/office/officeart/2005/8/layout/bProcess3"/>
    <dgm:cxn modelId="{3AC9E790-3661-4D28-9049-4C343558E642}" type="presParOf" srcId="{AC5E54F8-1CCF-4FF6-B511-6B2B709A7A14}" destId="{7D628792-75C4-4731-8869-18FDE55AC7D3}" srcOrd="10" destOrd="0" presId="urn:microsoft.com/office/officeart/2005/8/layout/bProcess3"/>
    <dgm:cxn modelId="{5DB56ED0-951C-494A-87D2-613B48A46C08}" type="presParOf" srcId="{AC5E54F8-1CCF-4FF6-B511-6B2B709A7A14}" destId="{F6201378-64A6-41F7-9ED1-908751CB5DA6}" srcOrd="11" destOrd="0" presId="urn:microsoft.com/office/officeart/2005/8/layout/bProcess3"/>
    <dgm:cxn modelId="{CA2C54AD-62C7-4063-BDE2-9404D217CD02}" type="presParOf" srcId="{F6201378-64A6-41F7-9ED1-908751CB5DA6}" destId="{4E36E86A-7C3E-4F0F-AE04-AF7D06BAF4E3}" srcOrd="0" destOrd="0" presId="urn:microsoft.com/office/officeart/2005/8/layout/bProcess3"/>
    <dgm:cxn modelId="{683EF69C-0F15-4D0F-B64E-67A402FC4FC0}" type="presParOf" srcId="{AC5E54F8-1CCF-4FF6-B511-6B2B709A7A14}" destId="{F1BB9FA6-31A7-4BDE-9F07-186682902CE5}" srcOrd="12" destOrd="0" presId="urn:microsoft.com/office/officeart/2005/8/layout/bProcess3"/>
    <dgm:cxn modelId="{B0243EB0-2AE4-4363-B171-52AEB441095E}" type="presParOf" srcId="{AC5E54F8-1CCF-4FF6-B511-6B2B709A7A14}" destId="{07DEB126-F6FE-49E4-9884-A68626A57CDC}" srcOrd="13" destOrd="0" presId="urn:microsoft.com/office/officeart/2005/8/layout/bProcess3"/>
    <dgm:cxn modelId="{8DCE97A9-449A-4C6C-B5ED-CA26EE7A8038}" type="presParOf" srcId="{07DEB126-F6FE-49E4-9884-A68626A57CDC}" destId="{06BAF511-8871-489D-9236-38AB3958C669}" srcOrd="0" destOrd="0" presId="urn:microsoft.com/office/officeart/2005/8/layout/bProcess3"/>
    <dgm:cxn modelId="{9A8F3C30-04C4-44A5-93FD-22B97C6C9892}" type="presParOf" srcId="{AC5E54F8-1CCF-4FF6-B511-6B2B709A7A14}" destId="{F432920C-1BA3-4549-BD59-869C5383F158}" srcOrd="14" destOrd="0" presId="urn:microsoft.com/office/officeart/2005/8/layout/bProcess3"/>
    <dgm:cxn modelId="{8BB5BE20-FF13-4D61-885E-48E63113C99B}" type="presParOf" srcId="{AC5E54F8-1CCF-4FF6-B511-6B2B709A7A14}" destId="{7456B952-84A9-455C-A693-8891A979D79E}" srcOrd="15" destOrd="0" presId="urn:microsoft.com/office/officeart/2005/8/layout/bProcess3"/>
    <dgm:cxn modelId="{456B2018-BE17-41E7-9604-0684FF2D6A23}" type="presParOf" srcId="{7456B952-84A9-455C-A693-8891A979D79E}" destId="{2AEFC1B7-4D7F-4091-B640-DFA89498BF37}" srcOrd="0" destOrd="0" presId="urn:microsoft.com/office/officeart/2005/8/layout/bProcess3"/>
    <dgm:cxn modelId="{089BF328-A70F-4F28-833F-2DE54540A886}" type="presParOf" srcId="{AC5E54F8-1CCF-4FF6-B511-6B2B709A7A14}" destId="{3C8B6921-97BF-4BCB-9B1F-ABC7A319A23E}" srcOrd="16" destOrd="0" presId="urn:microsoft.com/office/officeart/2005/8/layout/bProcess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899644-3DF2-4798-B9BE-BD6C62CD4633}">
      <dsp:nvSpPr>
        <dsp:cNvPr id="0" name=""/>
        <dsp:cNvSpPr/>
      </dsp:nvSpPr>
      <dsp:spPr>
        <a:xfrm>
          <a:off x="2558681" y="703207"/>
          <a:ext cx="543145" cy="91440"/>
        </a:xfrm>
        <a:custGeom>
          <a:avLst/>
          <a:gdLst/>
          <a:ahLst/>
          <a:cxnLst/>
          <a:rect l="0" t="0" r="0" b="0"/>
          <a:pathLst>
            <a:path>
              <a:moveTo>
                <a:pt x="0" y="45720"/>
              </a:moveTo>
              <a:lnTo>
                <a:pt x="543145" y="45720"/>
              </a:lnTo>
            </a:path>
          </a:pathLst>
        </a:custGeom>
        <a:noFill/>
        <a:ln w="28575" cap="flat" cmpd="sng" algn="ctr">
          <a:solidFill>
            <a:scrgbClr r="0" g="0" b="0">
              <a:shade val="95000"/>
              <a:satMod val="105000"/>
            </a:scrgb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15910" y="746058"/>
        <a:ext cx="28687" cy="5737"/>
      </dsp:txXfrm>
    </dsp:sp>
    <dsp:sp modelId="{A40CA7B2-3B19-40AC-9B34-76C50BFC36B4}">
      <dsp:nvSpPr>
        <dsp:cNvPr id="0" name=""/>
        <dsp:cNvSpPr/>
      </dsp:nvSpPr>
      <dsp:spPr>
        <a:xfrm>
          <a:off x="65936" y="563"/>
          <a:ext cx="2494545" cy="149672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1917</a:t>
          </a:r>
          <a:r>
            <a:rPr lang="en-US" sz="1600" kern="1200" dirty="0"/>
            <a:t>: Melvin Jones founded LCI.</a:t>
          </a:r>
        </a:p>
        <a:p>
          <a:pPr marL="0" lvl="0" indent="0" algn="ctr" defTabSz="711200">
            <a:lnSpc>
              <a:spcPct val="90000"/>
            </a:lnSpc>
            <a:spcBef>
              <a:spcPct val="0"/>
            </a:spcBef>
            <a:spcAft>
              <a:spcPct val="35000"/>
            </a:spcAft>
            <a:buNone/>
          </a:pPr>
          <a:endParaRPr lang="en-US" sz="1600" kern="1200" dirty="0"/>
        </a:p>
      </dsp:txBody>
      <dsp:txXfrm>
        <a:off x="65936" y="563"/>
        <a:ext cx="2494545" cy="1496727"/>
      </dsp:txXfrm>
    </dsp:sp>
    <dsp:sp modelId="{3421BBAB-F8A9-4D30-84FF-B4E095542492}">
      <dsp:nvSpPr>
        <dsp:cNvPr id="0" name=""/>
        <dsp:cNvSpPr/>
      </dsp:nvSpPr>
      <dsp:spPr>
        <a:xfrm>
          <a:off x="5626972" y="703207"/>
          <a:ext cx="543145" cy="91440"/>
        </a:xfrm>
        <a:custGeom>
          <a:avLst/>
          <a:gdLst/>
          <a:ahLst/>
          <a:cxnLst/>
          <a:rect l="0" t="0" r="0" b="0"/>
          <a:pathLst>
            <a:path>
              <a:moveTo>
                <a:pt x="0" y="45720"/>
              </a:moveTo>
              <a:lnTo>
                <a:pt x="543145" y="45720"/>
              </a:lnTo>
            </a:path>
          </a:pathLst>
        </a:custGeom>
        <a:noFill/>
        <a:ln w="28575" cap="flat" cmpd="sng" algn="ctr">
          <a:solidFill>
            <a:scrgbClr r="0" g="0" b="0">
              <a:shade val="95000"/>
              <a:satMod val="105000"/>
            </a:scrgb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884201" y="746058"/>
        <a:ext cx="28687" cy="5737"/>
      </dsp:txXfrm>
    </dsp:sp>
    <dsp:sp modelId="{A99517F9-3F18-48AF-B96C-BC4F29B341A2}">
      <dsp:nvSpPr>
        <dsp:cNvPr id="0" name=""/>
        <dsp:cNvSpPr/>
      </dsp:nvSpPr>
      <dsp:spPr>
        <a:xfrm>
          <a:off x="3134227" y="563"/>
          <a:ext cx="2494545" cy="149672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1920</a:t>
          </a:r>
          <a:r>
            <a:rPr lang="en-US" sz="1600" kern="1200" dirty="0"/>
            <a:t>: LCI becomes international with Canadian club.</a:t>
          </a:r>
        </a:p>
      </dsp:txBody>
      <dsp:txXfrm>
        <a:off x="3134227" y="563"/>
        <a:ext cx="2494545" cy="1496727"/>
      </dsp:txXfrm>
    </dsp:sp>
    <dsp:sp modelId="{14AB0892-649C-4B5D-AC93-AB5F53C452D0}">
      <dsp:nvSpPr>
        <dsp:cNvPr id="0" name=""/>
        <dsp:cNvSpPr/>
      </dsp:nvSpPr>
      <dsp:spPr>
        <a:xfrm>
          <a:off x="1313209" y="1495490"/>
          <a:ext cx="6136581" cy="543145"/>
        </a:xfrm>
        <a:custGeom>
          <a:avLst/>
          <a:gdLst/>
          <a:ahLst/>
          <a:cxnLst/>
          <a:rect l="0" t="0" r="0" b="0"/>
          <a:pathLst>
            <a:path>
              <a:moveTo>
                <a:pt x="6136581" y="0"/>
              </a:moveTo>
              <a:lnTo>
                <a:pt x="6136581" y="288672"/>
              </a:lnTo>
              <a:lnTo>
                <a:pt x="0" y="288672"/>
              </a:lnTo>
              <a:lnTo>
                <a:pt x="0" y="543145"/>
              </a:lnTo>
            </a:path>
          </a:pathLst>
        </a:custGeom>
        <a:noFill/>
        <a:ln w="28575" cap="flat" cmpd="sng" algn="ctr">
          <a:solidFill>
            <a:scrgbClr r="0" g="0" b="0">
              <a:shade val="95000"/>
              <a:satMod val="105000"/>
            </a:scrgb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227416" y="1764194"/>
        <a:ext cx="308167" cy="5737"/>
      </dsp:txXfrm>
    </dsp:sp>
    <dsp:sp modelId="{C6C8C923-A774-4565-B01F-D389A9D230EF}">
      <dsp:nvSpPr>
        <dsp:cNvPr id="0" name=""/>
        <dsp:cNvSpPr/>
      </dsp:nvSpPr>
      <dsp:spPr>
        <a:xfrm>
          <a:off x="6202518" y="563"/>
          <a:ext cx="2494545" cy="149672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1925</a:t>
          </a:r>
          <a:r>
            <a:rPr lang="en-US" sz="1600" kern="1200" dirty="0"/>
            <a:t>: Helen Keller challenged Lions to become “knights of the blind.”</a:t>
          </a:r>
        </a:p>
      </dsp:txBody>
      <dsp:txXfrm>
        <a:off x="6202518" y="563"/>
        <a:ext cx="2494545" cy="1496727"/>
      </dsp:txXfrm>
    </dsp:sp>
    <dsp:sp modelId="{873060B1-38C4-46FF-B1F8-94FE9F6426FB}">
      <dsp:nvSpPr>
        <dsp:cNvPr id="0" name=""/>
        <dsp:cNvSpPr/>
      </dsp:nvSpPr>
      <dsp:spPr>
        <a:xfrm>
          <a:off x="2558681" y="2773680"/>
          <a:ext cx="543145" cy="91440"/>
        </a:xfrm>
        <a:custGeom>
          <a:avLst/>
          <a:gdLst/>
          <a:ahLst/>
          <a:cxnLst/>
          <a:rect l="0" t="0" r="0" b="0"/>
          <a:pathLst>
            <a:path>
              <a:moveTo>
                <a:pt x="0" y="45720"/>
              </a:moveTo>
              <a:lnTo>
                <a:pt x="543145" y="45720"/>
              </a:lnTo>
            </a:path>
          </a:pathLst>
        </a:custGeom>
        <a:noFill/>
        <a:ln w="28575" cap="flat" cmpd="sng" algn="ctr">
          <a:solidFill>
            <a:scrgbClr r="0" g="0" b="0">
              <a:shade val="95000"/>
              <a:satMod val="105000"/>
            </a:scrgb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15910" y="2816531"/>
        <a:ext cx="28687" cy="5737"/>
      </dsp:txXfrm>
    </dsp:sp>
    <dsp:sp modelId="{D71B0301-2690-48D6-BB1D-E55AA0F2EE45}">
      <dsp:nvSpPr>
        <dsp:cNvPr id="0" name=""/>
        <dsp:cNvSpPr/>
      </dsp:nvSpPr>
      <dsp:spPr>
        <a:xfrm>
          <a:off x="65936" y="2071036"/>
          <a:ext cx="2494545" cy="149672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1945</a:t>
          </a:r>
          <a:r>
            <a:rPr lang="en-US" sz="1600" kern="1200" dirty="0"/>
            <a:t>: LCI helped draft the United Nations Charter.</a:t>
          </a:r>
        </a:p>
      </dsp:txBody>
      <dsp:txXfrm>
        <a:off x="65936" y="2071036"/>
        <a:ext cx="2494545" cy="1496727"/>
      </dsp:txXfrm>
    </dsp:sp>
    <dsp:sp modelId="{86CBC366-DAE1-4222-A464-360DA47C4E94}">
      <dsp:nvSpPr>
        <dsp:cNvPr id="0" name=""/>
        <dsp:cNvSpPr/>
      </dsp:nvSpPr>
      <dsp:spPr>
        <a:xfrm>
          <a:off x="5626972" y="2773680"/>
          <a:ext cx="543145" cy="91440"/>
        </a:xfrm>
        <a:custGeom>
          <a:avLst/>
          <a:gdLst/>
          <a:ahLst/>
          <a:cxnLst/>
          <a:rect l="0" t="0" r="0" b="0"/>
          <a:pathLst>
            <a:path>
              <a:moveTo>
                <a:pt x="0" y="45720"/>
              </a:moveTo>
              <a:lnTo>
                <a:pt x="543145" y="45720"/>
              </a:lnTo>
            </a:path>
          </a:pathLst>
        </a:custGeom>
        <a:noFill/>
        <a:ln w="28575" cap="flat" cmpd="sng" algn="ctr">
          <a:solidFill>
            <a:scrgbClr r="0" g="0" b="0">
              <a:shade val="95000"/>
              <a:satMod val="105000"/>
            </a:scrgb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884201" y="2816531"/>
        <a:ext cx="28687" cy="5737"/>
      </dsp:txXfrm>
    </dsp:sp>
    <dsp:sp modelId="{B7B3E78D-5147-43BA-B7C0-ADF36FBE9435}">
      <dsp:nvSpPr>
        <dsp:cNvPr id="0" name=""/>
        <dsp:cNvSpPr/>
      </dsp:nvSpPr>
      <dsp:spPr>
        <a:xfrm>
          <a:off x="3134227" y="2071036"/>
          <a:ext cx="2494545" cy="149672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1957</a:t>
          </a:r>
          <a:r>
            <a:rPr lang="en-US" sz="1600" kern="1200" dirty="0"/>
            <a:t>: The Leo Club Program is created.</a:t>
          </a:r>
        </a:p>
      </dsp:txBody>
      <dsp:txXfrm>
        <a:off x="3134227" y="2071036"/>
        <a:ext cx="2494545" cy="1496727"/>
      </dsp:txXfrm>
    </dsp:sp>
    <dsp:sp modelId="{F6201378-64A6-41F7-9ED1-908751CB5DA6}">
      <dsp:nvSpPr>
        <dsp:cNvPr id="0" name=""/>
        <dsp:cNvSpPr/>
      </dsp:nvSpPr>
      <dsp:spPr>
        <a:xfrm>
          <a:off x="1313209" y="3565963"/>
          <a:ext cx="6136581" cy="543145"/>
        </a:xfrm>
        <a:custGeom>
          <a:avLst/>
          <a:gdLst/>
          <a:ahLst/>
          <a:cxnLst/>
          <a:rect l="0" t="0" r="0" b="0"/>
          <a:pathLst>
            <a:path>
              <a:moveTo>
                <a:pt x="6136581" y="0"/>
              </a:moveTo>
              <a:lnTo>
                <a:pt x="6136581" y="288672"/>
              </a:lnTo>
              <a:lnTo>
                <a:pt x="0" y="288672"/>
              </a:lnTo>
              <a:lnTo>
                <a:pt x="0" y="543145"/>
              </a:lnTo>
            </a:path>
          </a:pathLst>
        </a:custGeom>
        <a:noFill/>
        <a:ln w="28575" cap="flat" cmpd="sng" algn="ctr">
          <a:solidFill>
            <a:scrgbClr r="0" g="0" b="0">
              <a:shade val="95000"/>
              <a:satMod val="105000"/>
            </a:scrgb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227416" y="3834667"/>
        <a:ext cx="308167" cy="5737"/>
      </dsp:txXfrm>
    </dsp:sp>
    <dsp:sp modelId="{7D628792-75C4-4731-8869-18FDE55AC7D3}">
      <dsp:nvSpPr>
        <dsp:cNvPr id="0" name=""/>
        <dsp:cNvSpPr/>
      </dsp:nvSpPr>
      <dsp:spPr>
        <a:xfrm>
          <a:off x="6202518" y="2071036"/>
          <a:ext cx="2494545" cy="149672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1968</a:t>
          </a:r>
          <a:r>
            <a:rPr lang="en-US" sz="1600" kern="1200" dirty="0"/>
            <a:t>: The Lions Clubs International Foundation is established.</a:t>
          </a:r>
        </a:p>
      </dsp:txBody>
      <dsp:txXfrm>
        <a:off x="6202518" y="2071036"/>
        <a:ext cx="2494545" cy="1496727"/>
      </dsp:txXfrm>
    </dsp:sp>
    <dsp:sp modelId="{07DEB126-F6FE-49E4-9884-A68626A57CDC}">
      <dsp:nvSpPr>
        <dsp:cNvPr id="0" name=""/>
        <dsp:cNvSpPr/>
      </dsp:nvSpPr>
      <dsp:spPr>
        <a:xfrm>
          <a:off x="2558681" y="4844152"/>
          <a:ext cx="543145" cy="91440"/>
        </a:xfrm>
        <a:custGeom>
          <a:avLst/>
          <a:gdLst/>
          <a:ahLst/>
          <a:cxnLst/>
          <a:rect l="0" t="0" r="0" b="0"/>
          <a:pathLst>
            <a:path>
              <a:moveTo>
                <a:pt x="0" y="45720"/>
              </a:moveTo>
              <a:lnTo>
                <a:pt x="543145" y="45720"/>
              </a:lnTo>
            </a:path>
          </a:pathLst>
        </a:custGeom>
        <a:noFill/>
        <a:ln w="28575" cap="flat" cmpd="sng" algn="ctr">
          <a:solidFill>
            <a:scrgbClr r="0" g="0" b="0">
              <a:shade val="95000"/>
              <a:satMod val="105000"/>
            </a:scrgb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15910" y="4887003"/>
        <a:ext cx="28687" cy="5737"/>
      </dsp:txXfrm>
    </dsp:sp>
    <dsp:sp modelId="{F1BB9FA6-31A7-4BDE-9F07-186682902CE5}">
      <dsp:nvSpPr>
        <dsp:cNvPr id="0" name=""/>
        <dsp:cNvSpPr/>
      </dsp:nvSpPr>
      <dsp:spPr>
        <a:xfrm>
          <a:off x="65936" y="4141509"/>
          <a:ext cx="2494545" cy="149672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1987: LCI became the first service club organization to admit women as members.</a:t>
          </a:r>
        </a:p>
      </dsp:txBody>
      <dsp:txXfrm>
        <a:off x="65936" y="4141509"/>
        <a:ext cx="2494545" cy="1496727"/>
      </dsp:txXfrm>
    </dsp:sp>
    <dsp:sp modelId="{7456B952-84A9-455C-A693-8891A979D79E}">
      <dsp:nvSpPr>
        <dsp:cNvPr id="0" name=""/>
        <dsp:cNvSpPr/>
      </dsp:nvSpPr>
      <dsp:spPr>
        <a:xfrm>
          <a:off x="5626972" y="4844152"/>
          <a:ext cx="543145" cy="91440"/>
        </a:xfrm>
        <a:custGeom>
          <a:avLst/>
          <a:gdLst/>
          <a:ahLst/>
          <a:cxnLst/>
          <a:rect l="0" t="0" r="0" b="0"/>
          <a:pathLst>
            <a:path>
              <a:moveTo>
                <a:pt x="0" y="45720"/>
              </a:moveTo>
              <a:lnTo>
                <a:pt x="543145" y="45720"/>
              </a:lnTo>
            </a:path>
          </a:pathLst>
        </a:custGeom>
        <a:noFill/>
        <a:ln w="28575" cap="flat" cmpd="sng" algn="ctr">
          <a:solidFill>
            <a:scrgbClr r="0" g="0" b="0">
              <a:shade val="95000"/>
              <a:satMod val="105000"/>
            </a:scrgb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884201" y="4887003"/>
        <a:ext cx="28687" cy="5737"/>
      </dsp:txXfrm>
    </dsp:sp>
    <dsp:sp modelId="{F432920C-1BA3-4549-BD59-869C5383F158}">
      <dsp:nvSpPr>
        <dsp:cNvPr id="0" name=""/>
        <dsp:cNvSpPr/>
      </dsp:nvSpPr>
      <dsp:spPr>
        <a:xfrm>
          <a:off x="3134227" y="4141509"/>
          <a:ext cx="2494545" cy="149672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1990</a:t>
          </a:r>
          <a:r>
            <a:rPr lang="en-US" sz="1600" kern="1200" dirty="0"/>
            <a:t>: </a:t>
          </a:r>
          <a:r>
            <a:rPr lang="en-US" sz="1600" kern="1200" dirty="0" err="1"/>
            <a:t>SightFirst</a:t>
          </a:r>
          <a:r>
            <a:rPr lang="en-US" sz="1600" kern="1200" dirty="0"/>
            <a:t> is launched.</a:t>
          </a:r>
        </a:p>
      </dsp:txBody>
      <dsp:txXfrm>
        <a:off x="3134227" y="4141509"/>
        <a:ext cx="2494545" cy="1496727"/>
      </dsp:txXfrm>
    </dsp:sp>
    <dsp:sp modelId="{3C8B6921-97BF-4BCB-9B1F-ABC7A319A23E}">
      <dsp:nvSpPr>
        <dsp:cNvPr id="0" name=""/>
        <dsp:cNvSpPr/>
      </dsp:nvSpPr>
      <dsp:spPr>
        <a:xfrm>
          <a:off x="6202518" y="4141509"/>
          <a:ext cx="2476285" cy="149672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Today</a:t>
          </a:r>
          <a:r>
            <a:rPr lang="en-US" sz="1600" kern="1200" dirty="0"/>
            <a:t>: </a:t>
          </a:r>
          <a:r>
            <a:rPr lang="en-US" sz="1600" kern="1200"/>
            <a:t>Our international network has grown to include more </a:t>
          </a:r>
          <a:r>
            <a:rPr lang="en-US" sz="1600" kern="1200" dirty="0"/>
            <a:t>than 200 countries and geographic areas.</a:t>
          </a:r>
        </a:p>
      </dsp:txBody>
      <dsp:txXfrm>
        <a:off x="6202518" y="4141509"/>
        <a:ext cx="2476285" cy="149672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B3FB6CD2-FB8A-4F8C-B206-B41AB6B9E6FA}" type="datetimeFigureOut">
              <a:rPr lang="en-US" smtClean="0"/>
              <a:pPr/>
              <a:t>7/30/26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AE8CB218-6248-4E90-A305-D08BD6F16074}" type="slidenum">
              <a:rPr lang="en-US" smtClean="0"/>
              <a:pPr/>
              <a:t>‹#›</a:t>
            </a:fld>
            <a:endParaRPr lang="en-US"/>
          </a:p>
        </p:txBody>
      </p:sp>
    </p:spTree>
    <p:extLst>
      <p:ext uri="{BB962C8B-B14F-4D97-AF65-F5344CB8AC3E}">
        <p14:creationId xmlns:p14="http://schemas.microsoft.com/office/powerpoint/2010/main" val="2879051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Trainer Tip:</a:t>
            </a:r>
            <a:r>
              <a:rPr lang="en-US" b="1" baseline="0" dirty="0"/>
              <a:t> </a:t>
            </a:r>
            <a:r>
              <a:rPr lang="en-US" dirty="0"/>
              <a:t>Enter additional information as you see fit</a:t>
            </a:r>
            <a:r>
              <a:rPr lang="en-US" baseline="0" dirty="0"/>
              <a:t>, such as the name of the New Member Orientation trainer. Use this PowerPoint along with the New Member Orientation Training Guide. Be sure each of your participants has a New Member Orientation Guide to follow along with the presentation.</a:t>
            </a:r>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8CB218-6248-4E90-A305-D08BD6F16074}" type="slidenum">
              <a:rPr lang="en-US" smtClean="0"/>
              <a:pPr/>
              <a:t>16</a:t>
            </a:fld>
            <a:endParaRPr lang="en-US"/>
          </a:p>
        </p:txBody>
      </p:sp>
    </p:spTree>
    <p:extLst>
      <p:ext uri="{BB962C8B-B14F-4D97-AF65-F5344CB8AC3E}">
        <p14:creationId xmlns:p14="http://schemas.microsoft.com/office/powerpoint/2010/main" val="27237495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8CB218-6248-4E90-A305-D08BD6F16074}" type="slidenum">
              <a:rPr lang="en-US" smtClean="0"/>
              <a:pPr/>
              <a:t>18</a:t>
            </a:fld>
            <a:endParaRPr lang="en-US"/>
          </a:p>
        </p:txBody>
      </p:sp>
    </p:spTree>
    <p:extLst>
      <p:ext uri="{BB962C8B-B14F-4D97-AF65-F5344CB8AC3E}">
        <p14:creationId xmlns:p14="http://schemas.microsoft.com/office/powerpoint/2010/main" val="40210361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17771-41CC-5FE2-FD22-FE252CB498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F7D16B-CD63-45B9-B3F1-D3C103DAED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85751A-4C73-6A7F-ABB9-560CDDD253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163DD1-6459-E736-754E-7FA6CB8ECE32}"/>
              </a:ext>
            </a:extLst>
          </p:cNvPr>
          <p:cNvSpPr>
            <a:spLocks noGrp="1"/>
          </p:cNvSpPr>
          <p:nvPr>
            <p:ph type="sldNum" sz="quarter" idx="5"/>
          </p:nvPr>
        </p:nvSpPr>
        <p:spPr/>
        <p:txBody>
          <a:bodyPr/>
          <a:lstStyle/>
          <a:p>
            <a:fld id="{AE8CB218-6248-4E90-A305-D08BD6F16074}" type="slidenum">
              <a:rPr lang="en-US" smtClean="0"/>
              <a:pPr/>
              <a:t>19</a:t>
            </a:fld>
            <a:endParaRPr lang="en-US"/>
          </a:p>
        </p:txBody>
      </p:sp>
    </p:spTree>
    <p:extLst>
      <p:ext uri="{BB962C8B-B14F-4D97-AF65-F5344CB8AC3E}">
        <p14:creationId xmlns:p14="http://schemas.microsoft.com/office/powerpoint/2010/main" val="5476850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20</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r>
              <a:rPr lang="en-US" b="1" dirty="0"/>
              <a:t>Trainer Tip: </a:t>
            </a:r>
            <a:r>
              <a:rPr lang="en-US" b="0" dirty="0"/>
              <a:t>Consider adding </a:t>
            </a:r>
            <a:r>
              <a:rPr lang="en-US" dirty="0"/>
              <a:t>additional information about your district and multiple district, such as boundaries of your district and multiple district.</a:t>
            </a:r>
          </a:p>
          <a:p>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23</a:t>
            </a:fld>
            <a:endParaRPr lang="en-US"/>
          </a:p>
        </p:txBody>
      </p:sp>
    </p:spTree>
    <p:extLst>
      <p:ext uri="{BB962C8B-B14F-4D97-AF65-F5344CB8AC3E}">
        <p14:creationId xmlns:p14="http://schemas.microsoft.com/office/powerpoint/2010/main" val="17717790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r>
              <a:rPr lang="en-US" b="1" baseline="0" dirty="0"/>
              <a:t> Tip:</a:t>
            </a:r>
            <a:r>
              <a:rPr lang="en-US" b="0" baseline="0" dirty="0"/>
              <a:t> Briefly go over the roles of each of these positions. The roles are found in the trainer and participant’s guide.</a:t>
            </a:r>
            <a:endParaRPr lang="en-US" b="1"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24</a:t>
            </a:fld>
            <a:endParaRPr lang="en-US"/>
          </a:p>
        </p:txBody>
      </p:sp>
    </p:spTree>
    <p:extLst>
      <p:ext uri="{BB962C8B-B14F-4D97-AF65-F5344CB8AC3E}">
        <p14:creationId xmlns:p14="http://schemas.microsoft.com/office/powerpoint/2010/main" val="32587118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8CB218-6248-4E90-A305-D08BD6F16074}" type="slidenum">
              <a:rPr lang="en-US" smtClean="0"/>
              <a:pPr/>
              <a:t>25</a:t>
            </a:fld>
            <a:endParaRPr lang="en-US"/>
          </a:p>
        </p:txBody>
      </p:sp>
    </p:spTree>
    <p:extLst>
      <p:ext uri="{BB962C8B-B14F-4D97-AF65-F5344CB8AC3E}">
        <p14:creationId xmlns:p14="http://schemas.microsoft.com/office/powerpoint/2010/main" val="14174343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26</a:t>
            </a:fld>
            <a:endParaRPr lang="en-US"/>
          </a:p>
        </p:txBody>
      </p:sp>
    </p:spTree>
    <p:extLst>
      <p:ext uri="{BB962C8B-B14F-4D97-AF65-F5344CB8AC3E}">
        <p14:creationId xmlns:p14="http://schemas.microsoft.com/office/powerpoint/2010/main" val="17113594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27</a:t>
            </a:fld>
            <a:endParaRPr lang="en-US"/>
          </a:p>
        </p:txBody>
      </p:sp>
    </p:spTree>
    <p:extLst>
      <p:ext uri="{BB962C8B-B14F-4D97-AF65-F5344CB8AC3E}">
        <p14:creationId xmlns:p14="http://schemas.microsoft.com/office/powerpoint/2010/main" val="36083659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28</a:t>
            </a:fld>
            <a:endParaRPr lang="en-US"/>
          </a:p>
        </p:txBody>
      </p:sp>
    </p:spTree>
    <p:extLst>
      <p:ext uri="{BB962C8B-B14F-4D97-AF65-F5344CB8AC3E}">
        <p14:creationId xmlns:p14="http://schemas.microsoft.com/office/powerpoint/2010/main" val="863454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Trainer Tip:</a:t>
            </a:r>
            <a:r>
              <a:rPr lang="en-US" b="1" baseline="0" dirty="0"/>
              <a:t> </a:t>
            </a:r>
            <a:r>
              <a:rPr lang="en-US" dirty="0"/>
              <a:t>Edit this slide as you see fit. Remove things that don’t apply to your club, or add things that are not currently</a:t>
            </a:r>
            <a:r>
              <a:rPr lang="en-US" baseline="0" dirty="0"/>
              <a:t> included.</a:t>
            </a:r>
            <a:endParaRPr lang="en-US" i="0"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29</a:t>
            </a:fld>
            <a:endParaRPr lang="en-US"/>
          </a:p>
        </p:txBody>
      </p:sp>
    </p:spTree>
    <p:extLst>
      <p:ext uri="{BB962C8B-B14F-4D97-AF65-F5344CB8AC3E}">
        <p14:creationId xmlns:p14="http://schemas.microsoft.com/office/powerpoint/2010/main" val="40706136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Trainer Tip: </a:t>
            </a:r>
            <a:r>
              <a:rPr lang="en-US" baseline="0" dirty="0"/>
              <a:t>Consider adding photos from the projects to the slide if they are available.</a:t>
            </a:r>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31</a:t>
            </a:fld>
            <a:endParaRPr lang="en-US"/>
          </a:p>
        </p:txBody>
      </p:sp>
    </p:spTree>
    <p:extLst>
      <p:ext uri="{BB962C8B-B14F-4D97-AF65-F5344CB8AC3E}">
        <p14:creationId xmlns:p14="http://schemas.microsoft.com/office/powerpoint/2010/main" val="19785834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Trainer Tip: </a:t>
            </a:r>
            <a:r>
              <a:rPr lang="en-US" b="0" dirty="0"/>
              <a:t>Add the </a:t>
            </a:r>
            <a:r>
              <a:rPr lang="en-US" b="0" baseline="0" dirty="0"/>
              <a:t>names of the current club officers. Add or remove bullet points if your club has different officers than those listed.</a:t>
            </a:r>
            <a:endParaRPr lang="en-US" b="1"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32</a:t>
            </a:fld>
            <a:endParaRPr lang="en-US"/>
          </a:p>
        </p:txBody>
      </p:sp>
    </p:spTree>
    <p:extLst>
      <p:ext uri="{BB962C8B-B14F-4D97-AF65-F5344CB8AC3E}">
        <p14:creationId xmlns:p14="http://schemas.microsoft.com/office/powerpoint/2010/main" val="24732821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33</a:t>
            </a:fld>
            <a:endParaRPr lang="en-US"/>
          </a:p>
        </p:txBody>
      </p:sp>
    </p:spTree>
    <p:extLst>
      <p:ext uri="{BB962C8B-B14F-4D97-AF65-F5344CB8AC3E}">
        <p14:creationId xmlns:p14="http://schemas.microsoft.com/office/powerpoint/2010/main" val="12160744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34</a:t>
            </a:fld>
            <a:endParaRPr lang="en-US"/>
          </a:p>
        </p:txBody>
      </p:sp>
    </p:spTree>
    <p:extLst>
      <p:ext uri="{BB962C8B-B14F-4D97-AF65-F5344CB8AC3E}">
        <p14:creationId xmlns:p14="http://schemas.microsoft.com/office/powerpoint/2010/main" val="284944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r>
              <a:rPr lang="en-US" b="1" baseline="0" dirty="0"/>
              <a:t> Tip:</a:t>
            </a:r>
            <a:r>
              <a:rPr lang="en-US" b="0" baseline="0" dirty="0"/>
              <a:t> Add additional information to this slide to show additional awards that are available through your club, district or multiple district.</a:t>
            </a:r>
            <a:endParaRPr lang="en-US" b="1"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35</a:t>
            </a:fld>
            <a:endParaRPr lang="en-US"/>
          </a:p>
        </p:txBody>
      </p:sp>
    </p:spTree>
    <p:extLst>
      <p:ext uri="{BB962C8B-B14F-4D97-AF65-F5344CB8AC3E}">
        <p14:creationId xmlns:p14="http://schemas.microsoft.com/office/powerpoint/2010/main" val="42653291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5AD84BD-B57F-44ED-B432-012949432F91}" type="slidenum">
              <a:rPr lang="en-US" smtClean="0"/>
              <a:pPr/>
              <a:t>36</a:t>
            </a:fld>
            <a:endParaRPr lang="en-US" dirty="0"/>
          </a:p>
        </p:txBody>
      </p:sp>
    </p:spTree>
    <p:extLst>
      <p:ext uri="{BB962C8B-B14F-4D97-AF65-F5344CB8AC3E}">
        <p14:creationId xmlns:p14="http://schemas.microsoft.com/office/powerpoint/2010/main" val="41735345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Trainer Tip: </a:t>
            </a:r>
            <a:r>
              <a:rPr lang="en-US" baseline="0" dirty="0"/>
              <a:t>Add any additional meeting information you feel is important.</a:t>
            </a:r>
            <a:endParaRPr lang="en-US" dirty="0"/>
          </a:p>
          <a:p>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37</a:t>
            </a:fld>
            <a:endParaRPr lang="en-US"/>
          </a:p>
        </p:txBody>
      </p:sp>
    </p:spTree>
    <p:extLst>
      <p:ext uri="{BB962C8B-B14F-4D97-AF65-F5344CB8AC3E}">
        <p14:creationId xmlns:p14="http://schemas.microsoft.com/office/powerpoint/2010/main" val="19795423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Trainer Tip: </a:t>
            </a:r>
            <a:r>
              <a:rPr lang="en-US" dirty="0"/>
              <a:t>Explain that</a:t>
            </a:r>
            <a:r>
              <a:rPr lang="en-US" baseline="0" dirty="0"/>
              <a:t> the activities budget consists of funds raised form the public through club projects and may only be expended to satisfy a community or public need. The administrative budget is what finances club operations and comes mostly from club dues.</a:t>
            </a:r>
            <a:endParaRPr lang="en-US" b="1" dirty="0"/>
          </a:p>
          <a:p>
            <a:endParaRPr lang="en-US" i="1"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38</a:t>
            </a:fld>
            <a:endParaRPr lang="en-US"/>
          </a:p>
        </p:txBody>
      </p:sp>
    </p:spTree>
    <p:extLst>
      <p:ext uri="{BB962C8B-B14F-4D97-AF65-F5344CB8AC3E}">
        <p14:creationId xmlns:p14="http://schemas.microsoft.com/office/powerpoint/2010/main" val="25204584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41</a:t>
            </a:fld>
            <a:endParaRPr lang="en-US"/>
          </a:p>
        </p:txBody>
      </p:sp>
    </p:spTree>
    <p:extLst>
      <p:ext uri="{BB962C8B-B14F-4D97-AF65-F5344CB8AC3E}">
        <p14:creationId xmlns:p14="http://schemas.microsoft.com/office/powerpoint/2010/main" val="1327907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8CB218-6248-4E90-A305-D08BD6F16074}" type="slidenum">
              <a:rPr lang="en-US" smtClean="0"/>
              <a:pPr/>
              <a:t>3</a:t>
            </a:fld>
            <a:endParaRPr lang="en-US"/>
          </a:p>
        </p:txBody>
      </p:sp>
    </p:spTree>
    <p:extLst>
      <p:ext uri="{BB962C8B-B14F-4D97-AF65-F5344CB8AC3E}">
        <p14:creationId xmlns:p14="http://schemas.microsoft.com/office/powerpoint/2010/main" val="17775209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r>
              <a:rPr lang="en-US"/>
              <a:t>Lion Fundamentals</a:t>
            </a:r>
          </a:p>
        </p:txBody>
      </p:sp>
      <p:sp>
        <p:nvSpPr>
          <p:cNvPr id="5" name="Slide Number Placeholder 4"/>
          <p:cNvSpPr>
            <a:spLocks noGrp="1"/>
          </p:cNvSpPr>
          <p:nvPr>
            <p:ph type="sldNum" sz="quarter" idx="11"/>
          </p:nvPr>
        </p:nvSpPr>
        <p:spPr/>
        <p:txBody>
          <a:bodyPr/>
          <a:lstStyle/>
          <a:p>
            <a:fld id="{AE8CB218-6248-4E90-A305-D08BD6F16074}" type="slidenum">
              <a:rPr lang="en-US" smtClean="0"/>
              <a:pPr/>
              <a:t>43</a:t>
            </a:fld>
            <a:endParaRPr lang="en-US"/>
          </a:p>
        </p:txBody>
      </p:sp>
    </p:spTree>
    <p:extLst>
      <p:ext uri="{BB962C8B-B14F-4D97-AF65-F5344CB8AC3E}">
        <p14:creationId xmlns:p14="http://schemas.microsoft.com/office/powerpoint/2010/main" val="2441943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8CB218-6248-4E90-A305-D08BD6F16074}" type="slidenum">
              <a:rPr lang="en-US" smtClean="0"/>
              <a:pPr/>
              <a:t>5</a:t>
            </a:fld>
            <a:endParaRPr lang="en-US"/>
          </a:p>
        </p:txBody>
      </p:sp>
    </p:spTree>
    <p:extLst>
      <p:ext uri="{BB962C8B-B14F-4D97-AF65-F5344CB8AC3E}">
        <p14:creationId xmlns:p14="http://schemas.microsoft.com/office/powerpoint/2010/main" val="27370223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8CB218-6248-4E90-A305-D08BD6F16074}" type="slidenum">
              <a:rPr lang="en-US" smtClean="0"/>
              <a:pPr/>
              <a:t>12</a:t>
            </a:fld>
            <a:endParaRPr lang="en-US"/>
          </a:p>
        </p:txBody>
      </p:sp>
    </p:spTree>
    <p:extLst>
      <p:ext uri="{BB962C8B-B14F-4D97-AF65-F5344CB8AC3E}">
        <p14:creationId xmlns:p14="http://schemas.microsoft.com/office/powerpoint/2010/main" val="3905540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8CB218-6248-4E90-A305-D08BD6F16074}" type="slidenum">
              <a:rPr lang="en-US" smtClean="0"/>
              <a:pPr/>
              <a:t>15</a:t>
            </a:fld>
            <a:endParaRPr lang="en-US"/>
          </a:p>
        </p:txBody>
      </p:sp>
    </p:spTree>
    <p:extLst>
      <p:ext uri="{BB962C8B-B14F-4D97-AF65-F5344CB8AC3E}">
        <p14:creationId xmlns:p14="http://schemas.microsoft.com/office/powerpoint/2010/main" val="36067131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10233E"/>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B7D7120-7E7A-7742-BF77-6C948FC228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107" t="341" r="-2526" b="-4912"/>
          <a:stretch/>
        </p:blipFill>
        <p:spPr>
          <a:xfrm>
            <a:off x="6324600" y="4267200"/>
            <a:ext cx="2590800" cy="2430472"/>
          </a:xfrm>
          <a:prstGeom prst="rect">
            <a:avLst/>
          </a:prstGeom>
        </p:spPr>
      </p:pic>
      <p:sp>
        <p:nvSpPr>
          <p:cNvPr id="5" name="Title 1"/>
          <p:cNvSpPr>
            <a:spLocks noGrp="1"/>
          </p:cNvSpPr>
          <p:nvPr>
            <p:ph type="ctrTitle" hasCustomPrompt="1"/>
          </p:nvPr>
        </p:nvSpPr>
        <p:spPr>
          <a:xfrm>
            <a:off x="685800" y="830272"/>
            <a:ext cx="7772400" cy="1470025"/>
          </a:xfrm>
          <a:prstGeom prst="rect">
            <a:avLst/>
          </a:prstGeom>
        </p:spPr>
        <p:txBody>
          <a:bodyPr anchor="b"/>
          <a:lstStyle>
            <a:lvl1pPr algn="ctr">
              <a:defRPr sz="4500" b="1">
                <a:solidFill>
                  <a:schemeClr val="bg1"/>
                </a:solidFill>
                <a:latin typeface="+mj-lt"/>
              </a:defRPr>
            </a:lvl1pPr>
          </a:lstStyle>
          <a:p>
            <a:r>
              <a:rPr lang="en-US" dirty="0"/>
              <a:t>Click to edit master title style</a:t>
            </a:r>
          </a:p>
        </p:txBody>
      </p:sp>
      <p:sp>
        <p:nvSpPr>
          <p:cNvPr id="6" name="Subtitle 2"/>
          <p:cNvSpPr>
            <a:spLocks noGrp="1"/>
          </p:cNvSpPr>
          <p:nvPr>
            <p:ph type="subTitle" idx="1" hasCustomPrompt="1"/>
          </p:nvPr>
        </p:nvSpPr>
        <p:spPr>
          <a:xfrm>
            <a:off x="685800" y="2932169"/>
            <a:ext cx="7772400" cy="1182631"/>
          </a:xfrm>
          <a:prstGeom prst="rect">
            <a:avLst/>
          </a:prstGeom>
        </p:spPr>
        <p:txBody>
          <a:bodyPr/>
          <a:lstStyle>
            <a:lvl1pPr marL="0" indent="0" algn="ctr">
              <a:buNone/>
              <a:defRPr b="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8" name="Rectangle 7">
            <a:extLst>
              <a:ext uri="{FF2B5EF4-FFF2-40B4-BE49-F238E27FC236}">
                <a16:creationId xmlns:a16="http://schemas.microsoft.com/office/drawing/2014/main" id="{95B95FA4-8212-A345-80AE-13F43BA08B34}"/>
              </a:ext>
            </a:extLst>
          </p:cNvPr>
          <p:cNvSpPr/>
          <p:nvPr userDrawn="1"/>
        </p:nvSpPr>
        <p:spPr>
          <a:xfrm>
            <a:off x="3846871" y="2579853"/>
            <a:ext cx="1450259" cy="72760"/>
          </a:xfrm>
          <a:prstGeom prst="rect">
            <a:avLst/>
          </a:prstGeom>
          <a:solidFill>
            <a:srgbClr val="FBC608"/>
          </a:solidFill>
          <a:ln>
            <a:noFill/>
          </a:ln>
          <a:effectLst/>
        </p:spPr>
        <p:style>
          <a:lnRef idx="1">
            <a:schemeClr val="accent1"/>
          </a:lnRef>
          <a:fillRef idx="3">
            <a:schemeClr val="accent1"/>
          </a:fillRef>
          <a:effectRef idx="2">
            <a:schemeClr val="accent1"/>
          </a:effectRef>
          <a:fontRef idx="minor">
            <a:schemeClr val="lt1"/>
          </a:fontRef>
        </p:style>
        <p:txBody>
          <a:bodyPr lIns="94685" tIns="47343" rIns="94685" bIns="47343" rtlCol="0" anchor="ctr"/>
          <a:lstStyle/>
          <a:p>
            <a:pPr algn="ctr" fontAlgn="base">
              <a:spcBef>
                <a:spcPct val="0"/>
              </a:spcBef>
              <a:spcAft>
                <a:spcPct val="0"/>
              </a:spcAft>
            </a:pPr>
            <a:endParaRPr lang="en-US">
              <a:solidFill>
                <a:prstClr val="white"/>
              </a:solidFill>
              <a:latin typeface="Arial" charset="0"/>
              <a:ea typeface="Arial" charset="0"/>
              <a:cs typeface="Arial"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00" y="76200"/>
            <a:ext cx="8382000" cy="457200"/>
          </a:xfrm>
          <a:prstGeom prst="rect">
            <a:avLst/>
          </a:prstGeom>
        </p:spPr>
        <p:txBody>
          <a:bodyPr/>
          <a:lstStyle>
            <a:lvl1pPr>
              <a:defRPr/>
            </a:lvl1pPr>
          </a:lstStyle>
          <a:p>
            <a:r>
              <a:rPr lang="en-US" dirty="0"/>
              <a:t>Click to edit master title style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93009-3CC1-6A40-BFFD-854B7C071AC3}"/>
              </a:ext>
            </a:extLst>
          </p:cNvPr>
          <p:cNvSpPr>
            <a:spLocks noGrp="1"/>
          </p:cNvSpPr>
          <p:nvPr>
            <p:ph type="title" hasCustomPrompt="1"/>
          </p:nvPr>
        </p:nvSpPr>
        <p:spPr>
          <a:xfrm>
            <a:off x="152400" y="76200"/>
            <a:ext cx="8382000" cy="457200"/>
          </a:xfrm>
          <a:prstGeom prst="rect">
            <a:avLst/>
          </a:prstGeom>
        </p:spPr>
        <p:txBody>
          <a:bodyPr/>
          <a:lstStyle>
            <a:lvl1pPr>
              <a:defRPr/>
            </a:lvl1pPr>
          </a:lstStyle>
          <a:p>
            <a:r>
              <a:rPr lang="en-US" dirty="0"/>
              <a:t>Click to edit master title style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4FC75D6-680F-0449-8530-3C2394DC8369}"/>
              </a:ext>
            </a:extLst>
          </p:cNvPr>
          <p:cNvSpPr/>
          <p:nvPr userDrawn="1"/>
        </p:nvSpPr>
        <p:spPr bwMode="auto">
          <a:xfrm>
            <a:off x="0" y="653368"/>
            <a:ext cx="9144000" cy="5899832"/>
          </a:xfrm>
          <a:prstGeom prst="rect">
            <a:avLst/>
          </a:prstGeom>
          <a:solidFill>
            <a:srgbClr val="10233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609600" marR="0" indent="-609600" algn="ctr" defTabSz="914400" rtl="0" eaLnBrk="1" fontAlgn="base" latinLnBrk="0" hangingPunct="1">
              <a:spcAft>
                <a:spcPct val="0"/>
              </a:spcAft>
              <a:buClrTx/>
              <a:buSzTx/>
              <a:buFont typeface="Helvetica" pitchFamily="84" charset="0"/>
              <a:buNone/>
              <a:tabLst/>
            </a:pPr>
            <a:endParaRPr kumimoji="0" lang="en-US" sz="3000" b="0" i="0" u="none" strike="noStrike" cap="none" normalizeH="0" dirty="0" err="1">
              <a:ln>
                <a:noFill/>
              </a:ln>
              <a:solidFill>
                <a:srgbClr val="404040"/>
              </a:solidFill>
              <a:effectLst/>
              <a:ea typeface="ヒラギノ角ゴ Pro W3" pitchFamily="84" charset="-128"/>
            </a:endParaRPr>
          </a:p>
        </p:txBody>
      </p:sp>
      <p:sp>
        <p:nvSpPr>
          <p:cNvPr id="3" name="Rectangle 2">
            <a:extLst>
              <a:ext uri="{FF2B5EF4-FFF2-40B4-BE49-F238E27FC236}">
                <a16:creationId xmlns:a16="http://schemas.microsoft.com/office/drawing/2014/main" id="{156FE14C-F497-D643-95F9-6C242EE719CD}"/>
              </a:ext>
            </a:extLst>
          </p:cNvPr>
          <p:cNvSpPr/>
          <p:nvPr userDrawn="1"/>
        </p:nvSpPr>
        <p:spPr>
          <a:xfrm>
            <a:off x="0" y="653368"/>
            <a:ext cx="9144000" cy="76200"/>
          </a:xfrm>
          <a:prstGeom prst="rect">
            <a:avLst/>
          </a:prstGeom>
          <a:solidFill>
            <a:srgbClr val="FBC608"/>
          </a:solidFill>
          <a:ln>
            <a:noFill/>
          </a:ln>
          <a:effectLst/>
        </p:spPr>
        <p:style>
          <a:lnRef idx="1">
            <a:schemeClr val="accent1"/>
          </a:lnRef>
          <a:fillRef idx="3">
            <a:schemeClr val="accent1"/>
          </a:fillRef>
          <a:effectRef idx="2">
            <a:schemeClr val="accent1"/>
          </a:effectRef>
          <a:fontRef idx="minor">
            <a:schemeClr val="lt1"/>
          </a:fontRef>
        </p:style>
        <p:txBody>
          <a:bodyPr lIns="94685" tIns="47343" rIns="94685" bIns="47343" rtlCol="0" anchor="ctr"/>
          <a:lstStyle/>
          <a:p>
            <a:pPr algn="ctr" fontAlgn="base">
              <a:spcBef>
                <a:spcPct val="0"/>
              </a:spcBef>
              <a:spcAft>
                <a:spcPct val="0"/>
              </a:spcAft>
            </a:pPr>
            <a:endParaRPr lang="en-US">
              <a:solidFill>
                <a:prstClr val="white"/>
              </a:solidFill>
              <a:latin typeface="Arial" charset="0"/>
              <a:ea typeface="Arial" charset="0"/>
              <a:cs typeface="Arial" charset="0"/>
            </a:endParaRPr>
          </a:p>
        </p:txBody>
      </p:sp>
      <p:sp>
        <p:nvSpPr>
          <p:cNvPr id="4" name="Title 1">
            <a:extLst>
              <a:ext uri="{FF2B5EF4-FFF2-40B4-BE49-F238E27FC236}">
                <a16:creationId xmlns:a16="http://schemas.microsoft.com/office/drawing/2014/main" id="{22FBD7EB-5E70-374B-93E8-F3740CFBF649}"/>
              </a:ext>
            </a:extLst>
          </p:cNvPr>
          <p:cNvSpPr>
            <a:spLocks noGrp="1"/>
          </p:cNvSpPr>
          <p:nvPr>
            <p:ph type="title" hasCustomPrompt="1"/>
          </p:nvPr>
        </p:nvSpPr>
        <p:spPr>
          <a:xfrm>
            <a:off x="152400" y="76200"/>
            <a:ext cx="8382000" cy="457200"/>
          </a:xfrm>
          <a:prstGeom prst="rect">
            <a:avLst/>
          </a:prstGeom>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704133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lank 2">
    <p:spTree>
      <p:nvGrpSpPr>
        <p:cNvPr id="1" name=""/>
        <p:cNvGrpSpPr/>
        <p:nvPr/>
      </p:nvGrpSpPr>
      <p:grpSpPr>
        <a:xfrm>
          <a:off x="0" y="0"/>
          <a:ext cx="0" cy="0"/>
          <a:chOff x="0" y="0"/>
          <a:chExt cx="0" cy="0"/>
        </a:xfrm>
      </p:grpSpPr>
      <p:pic>
        <p:nvPicPr>
          <p:cNvPr id="11" name="Picture 10" descr="eco background 6.png"/>
          <p:cNvPicPr>
            <a:picLocks noChangeAspect="1"/>
          </p:cNvPicPr>
          <p:nvPr userDrawn="1"/>
        </p:nvPicPr>
        <p:blipFill>
          <a:blip r:embed="rId2"/>
          <a:stretch>
            <a:fillRect/>
          </a:stretch>
        </p:blipFill>
        <p:spPr>
          <a:xfrm>
            <a:off x="4050" y="0"/>
            <a:ext cx="9135900" cy="6858000"/>
          </a:xfrm>
          <a:prstGeom prst="rect">
            <a:avLst/>
          </a:prstGeom>
        </p:spPr>
      </p:pic>
      <p:sp>
        <p:nvSpPr>
          <p:cNvPr id="16" name="Text Box 9"/>
          <p:cNvSpPr txBox="1">
            <a:spLocks noChangeArrowheads="1"/>
          </p:cNvSpPr>
          <p:nvPr userDrawn="1"/>
        </p:nvSpPr>
        <p:spPr bwMode="auto">
          <a:xfrm>
            <a:off x="8534400" y="6553200"/>
            <a:ext cx="342900" cy="246221"/>
          </a:xfrm>
          <a:prstGeom prst="rect">
            <a:avLst/>
          </a:prstGeom>
          <a:noFill/>
          <a:ln w="9525">
            <a:noFill/>
            <a:miter lim="800000"/>
            <a:headEnd/>
            <a:tailEnd/>
          </a:ln>
        </p:spPr>
        <p:txBody>
          <a:bodyPr anchor="ctr">
            <a:spAutoFit/>
          </a:bodyPr>
          <a:lstStyle/>
          <a:p>
            <a:pPr eaLnBrk="0" hangingPunct="0">
              <a:lnSpc>
                <a:spcPct val="100000"/>
              </a:lnSpc>
              <a:spcBef>
                <a:spcPct val="50000"/>
              </a:spcBef>
              <a:buFontTx/>
              <a:buNone/>
              <a:defRPr/>
            </a:pPr>
            <a:fld id="{84BD56EB-63C0-4B7E-9277-A8B569449C02}" type="slidenum">
              <a:rPr lang="en-US" sz="1000" baseline="0">
                <a:solidFill>
                  <a:srgbClr val="00539F"/>
                </a:solidFill>
              </a:rPr>
              <a:pPr eaLnBrk="0" hangingPunct="0">
                <a:lnSpc>
                  <a:spcPct val="100000"/>
                </a:lnSpc>
                <a:spcBef>
                  <a:spcPct val="50000"/>
                </a:spcBef>
                <a:buFontTx/>
                <a:buNone/>
                <a:defRPr/>
              </a:pPr>
              <a:t>‹#›</a:t>
            </a:fld>
            <a:endParaRPr lang="en-US" sz="1000" baseline="0" dirty="0">
              <a:solidFill>
                <a:srgbClr val="00539F"/>
              </a:solidFill>
            </a:endParaRPr>
          </a:p>
        </p:txBody>
      </p:sp>
      <p:sp>
        <p:nvSpPr>
          <p:cNvPr id="4" name="Text Box 9"/>
          <p:cNvSpPr txBox="1">
            <a:spLocks noChangeArrowheads="1"/>
          </p:cNvSpPr>
          <p:nvPr userDrawn="1"/>
        </p:nvSpPr>
        <p:spPr bwMode="auto">
          <a:xfrm>
            <a:off x="228600" y="6553200"/>
            <a:ext cx="1600200" cy="246221"/>
          </a:xfrm>
          <a:prstGeom prst="rect">
            <a:avLst/>
          </a:prstGeom>
          <a:noFill/>
          <a:ln w="9525">
            <a:noFill/>
            <a:miter lim="800000"/>
            <a:headEnd/>
            <a:tailEnd/>
          </a:ln>
        </p:spPr>
        <p:txBody>
          <a:bodyPr wrap="square" anchor="ctr">
            <a:spAutoFit/>
          </a:bodyPr>
          <a:lstStyle/>
          <a:p>
            <a:pPr algn="l" eaLnBrk="0" hangingPunct="0">
              <a:lnSpc>
                <a:spcPct val="100000"/>
              </a:lnSpc>
              <a:spcBef>
                <a:spcPct val="50000"/>
              </a:spcBef>
              <a:buFontTx/>
              <a:buNone/>
              <a:defRPr/>
            </a:pPr>
            <a:r>
              <a:rPr lang="en-US" sz="1000" baseline="0" dirty="0">
                <a:solidFill>
                  <a:srgbClr val="00338D"/>
                </a:solidFill>
              </a:rPr>
              <a:t>Lions Clubs International</a:t>
            </a:r>
          </a:p>
        </p:txBody>
      </p:sp>
      <p:sp>
        <p:nvSpPr>
          <p:cNvPr id="5" name="Text Box 9"/>
          <p:cNvSpPr txBox="1">
            <a:spLocks noChangeArrowheads="1"/>
          </p:cNvSpPr>
          <p:nvPr userDrawn="1"/>
        </p:nvSpPr>
        <p:spPr bwMode="auto">
          <a:xfrm>
            <a:off x="1866900" y="6553200"/>
            <a:ext cx="5410200" cy="246221"/>
          </a:xfrm>
          <a:prstGeom prst="rect">
            <a:avLst/>
          </a:prstGeom>
          <a:noFill/>
          <a:ln w="9525">
            <a:noFill/>
            <a:miter lim="800000"/>
            <a:headEnd/>
            <a:tailEnd/>
          </a:ln>
        </p:spPr>
        <p:txBody>
          <a:bodyPr wrap="square" anchor="ctr">
            <a:spAutoFit/>
          </a:bodyPr>
          <a:lstStyle/>
          <a:p>
            <a:pPr algn="ctr" eaLnBrk="0" hangingPunct="0">
              <a:lnSpc>
                <a:spcPct val="100000"/>
              </a:lnSpc>
              <a:spcBef>
                <a:spcPct val="50000"/>
              </a:spcBef>
              <a:buFontTx/>
              <a:buNone/>
              <a:defRPr/>
            </a:pPr>
            <a:r>
              <a:rPr lang="en-US" sz="1000" baseline="0" dirty="0">
                <a:solidFill>
                  <a:srgbClr val="00338D"/>
                </a:solidFill>
              </a:rPr>
              <a:t>Presentation Title Here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lank 3">
    <p:spTree>
      <p:nvGrpSpPr>
        <p:cNvPr id="1" name=""/>
        <p:cNvGrpSpPr/>
        <p:nvPr/>
      </p:nvGrpSpPr>
      <p:grpSpPr>
        <a:xfrm>
          <a:off x="0" y="0"/>
          <a:ext cx="0" cy="0"/>
          <a:chOff x="0" y="0"/>
          <a:chExt cx="0" cy="0"/>
        </a:xfrm>
      </p:grpSpPr>
      <p:pic>
        <p:nvPicPr>
          <p:cNvPr id="7" name="Picture 6" descr="eco background 11.png"/>
          <p:cNvPicPr>
            <a:picLocks noChangeAspect="1"/>
          </p:cNvPicPr>
          <p:nvPr userDrawn="1"/>
        </p:nvPicPr>
        <p:blipFill>
          <a:blip r:embed="rId2"/>
          <a:stretch>
            <a:fillRect/>
          </a:stretch>
        </p:blipFill>
        <p:spPr>
          <a:xfrm>
            <a:off x="4050" y="0"/>
            <a:ext cx="9135900" cy="6858000"/>
          </a:xfrm>
          <a:prstGeom prst="rect">
            <a:avLst/>
          </a:prstGeom>
        </p:spPr>
      </p:pic>
      <p:sp>
        <p:nvSpPr>
          <p:cNvPr id="3" name="Text Box 9"/>
          <p:cNvSpPr txBox="1">
            <a:spLocks noChangeArrowheads="1"/>
          </p:cNvSpPr>
          <p:nvPr userDrawn="1"/>
        </p:nvSpPr>
        <p:spPr bwMode="auto">
          <a:xfrm>
            <a:off x="8534400" y="6553200"/>
            <a:ext cx="342900" cy="246221"/>
          </a:xfrm>
          <a:prstGeom prst="rect">
            <a:avLst/>
          </a:prstGeom>
          <a:noFill/>
          <a:ln w="9525">
            <a:noFill/>
            <a:miter lim="800000"/>
            <a:headEnd/>
            <a:tailEnd/>
          </a:ln>
        </p:spPr>
        <p:txBody>
          <a:bodyPr anchor="ctr">
            <a:spAutoFit/>
          </a:bodyPr>
          <a:lstStyle/>
          <a:p>
            <a:pPr eaLnBrk="0" hangingPunct="0">
              <a:lnSpc>
                <a:spcPct val="100000"/>
              </a:lnSpc>
              <a:spcBef>
                <a:spcPct val="50000"/>
              </a:spcBef>
              <a:buFontTx/>
              <a:buNone/>
              <a:defRPr/>
            </a:pPr>
            <a:fld id="{84BD56EB-63C0-4B7E-9277-A8B569449C02}" type="slidenum">
              <a:rPr lang="en-US" sz="1000" baseline="0">
                <a:solidFill>
                  <a:srgbClr val="00539F"/>
                </a:solidFill>
              </a:rPr>
              <a:pPr eaLnBrk="0" hangingPunct="0">
                <a:lnSpc>
                  <a:spcPct val="100000"/>
                </a:lnSpc>
                <a:spcBef>
                  <a:spcPct val="50000"/>
                </a:spcBef>
                <a:buFontTx/>
                <a:buNone/>
                <a:defRPr/>
              </a:pPr>
              <a:t>‹#›</a:t>
            </a:fld>
            <a:endParaRPr lang="en-US" sz="1000" baseline="0" dirty="0">
              <a:solidFill>
                <a:srgbClr val="00539F"/>
              </a:solidFill>
            </a:endParaRPr>
          </a:p>
        </p:txBody>
      </p:sp>
      <p:sp>
        <p:nvSpPr>
          <p:cNvPr id="4" name="Text Box 9"/>
          <p:cNvSpPr txBox="1">
            <a:spLocks noChangeArrowheads="1"/>
          </p:cNvSpPr>
          <p:nvPr userDrawn="1"/>
        </p:nvSpPr>
        <p:spPr bwMode="auto">
          <a:xfrm>
            <a:off x="228600" y="6553200"/>
            <a:ext cx="1600200" cy="246221"/>
          </a:xfrm>
          <a:prstGeom prst="rect">
            <a:avLst/>
          </a:prstGeom>
          <a:noFill/>
          <a:ln w="9525">
            <a:noFill/>
            <a:miter lim="800000"/>
            <a:headEnd/>
            <a:tailEnd/>
          </a:ln>
        </p:spPr>
        <p:txBody>
          <a:bodyPr wrap="square" anchor="ctr">
            <a:spAutoFit/>
          </a:bodyPr>
          <a:lstStyle/>
          <a:p>
            <a:pPr algn="l" eaLnBrk="0" hangingPunct="0">
              <a:lnSpc>
                <a:spcPct val="100000"/>
              </a:lnSpc>
              <a:spcBef>
                <a:spcPct val="50000"/>
              </a:spcBef>
              <a:buFontTx/>
              <a:buNone/>
              <a:defRPr/>
            </a:pPr>
            <a:r>
              <a:rPr lang="en-US" sz="1000" baseline="0" dirty="0">
                <a:solidFill>
                  <a:srgbClr val="00338D"/>
                </a:solidFill>
              </a:rPr>
              <a:t>Lions Clubs International</a:t>
            </a:r>
          </a:p>
        </p:txBody>
      </p:sp>
      <p:sp>
        <p:nvSpPr>
          <p:cNvPr id="5" name="Text Box 9"/>
          <p:cNvSpPr txBox="1">
            <a:spLocks noChangeArrowheads="1"/>
          </p:cNvSpPr>
          <p:nvPr userDrawn="1"/>
        </p:nvSpPr>
        <p:spPr bwMode="auto">
          <a:xfrm>
            <a:off x="1866900" y="6553200"/>
            <a:ext cx="5410200" cy="246221"/>
          </a:xfrm>
          <a:prstGeom prst="rect">
            <a:avLst/>
          </a:prstGeom>
          <a:noFill/>
          <a:ln w="9525">
            <a:noFill/>
            <a:miter lim="800000"/>
            <a:headEnd/>
            <a:tailEnd/>
          </a:ln>
        </p:spPr>
        <p:txBody>
          <a:bodyPr wrap="square" anchor="ctr">
            <a:spAutoFit/>
          </a:bodyPr>
          <a:lstStyle/>
          <a:p>
            <a:pPr algn="ctr" eaLnBrk="0" hangingPunct="0">
              <a:lnSpc>
                <a:spcPct val="100000"/>
              </a:lnSpc>
              <a:spcBef>
                <a:spcPct val="50000"/>
              </a:spcBef>
              <a:buFontTx/>
              <a:buNone/>
              <a:defRPr/>
            </a:pPr>
            <a:r>
              <a:rPr lang="en-US" sz="1000" baseline="0" dirty="0">
                <a:solidFill>
                  <a:srgbClr val="00338D"/>
                </a:solidFill>
              </a:rPr>
              <a:t>Presentation Title Here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sp>
        <p:nvSpPr>
          <p:cNvPr id="130051" name="Rectangle 3"/>
          <p:cNvSpPr>
            <a:spLocks noGrp="1" noChangeArrowheads="1"/>
          </p:cNvSpPr>
          <p:nvPr>
            <p:ph type="ctrTitle" hasCustomPrompt="1"/>
          </p:nvPr>
        </p:nvSpPr>
        <p:spPr>
          <a:xfrm>
            <a:off x="304800" y="4343401"/>
            <a:ext cx="8534400" cy="762000"/>
          </a:xfrm>
          <a:prstGeom prst="rect">
            <a:avLst/>
          </a:prstGeom>
        </p:spPr>
        <p:txBody>
          <a:bodyPr anchor="t"/>
          <a:lstStyle>
            <a:lvl1pPr algn="l" rtl="0" fontAlgn="base">
              <a:spcBef>
                <a:spcPct val="0"/>
              </a:spcBef>
              <a:spcAft>
                <a:spcPct val="0"/>
              </a:spcAft>
              <a:defRPr lang="en-US" sz="4500" b="0" dirty="0" smtClean="0">
                <a:solidFill>
                  <a:srgbClr val="00338D"/>
                </a:solidFill>
                <a:latin typeface="+mj-lt"/>
                <a:ea typeface="+mj-ea"/>
                <a:cs typeface="+mj-cs"/>
              </a:defRPr>
            </a:lvl1pPr>
          </a:lstStyle>
          <a:p>
            <a:r>
              <a:rPr lang="en-US" dirty="0"/>
              <a:t>Click to edit master title style</a:t>
            </a:r>
          </a:p>
        </p:txBody>
      </p:sp>
      <p:sp>
        <p:nvSpPr>
          <p:cNvPr id="14" name="Picture Placeholder 11"/>
          <p:cNvSpPr>
            <a:spLocks noGrp="1"/>
          </p:cNvSpPr>
          <p:nvPr>
            <p:ph type="pic" sz="quarter" idx="10"/>
          </p:nvPr>
        </p:nvSpPr>
        <p:spPr>
          <a:xfrm>
            <a:off x="304800" y="2552700"/>
            <a:ext cx="8534400" cy="1752600"/>
          </a:xfrm>
        </p:spPr>
        <p:txBody>
          <a:bodyPr/>
          <a:lstStyle>
            <a:lvl1pPr>
              <a:buNone/>
              <a:defRPr/>
            </a:lvl1pPr>
          </a:lstStyle>
          <a:p>
            <a:endParaRPr lang="en-US" dirty="0"/>
          </a:p>
        </p:txBody>
      </p:sp>
      <p:sp>
        <p:nvSpPr>
          <p:cNvPr id="11" name="Rectangle 10">
            <a:extLst>
              <a:ext uri="{FF2B5EF4-FFF2-40B4-BE49-F238E27FC236}">
                <a16:creationId xmlns:a16="http://schemas.microsoft.com/office/drawing/2014/main" id="{E6718C6C-B280-AB4B-9290-69CC57070DC0}"/>
              </a:ext>
            </a:extLst>
          </p:cNvPr>
          <p:cNvSpPr/>
          <p:nvPr userDrawn="1"/>
        </p:nvSpPr>
        <p:spPr bwMode="auto">
          <a:xfrm>
            <a:off x="0" y="0"/>
            <a:ext cx="9144000" cy="653368"/>
          </a:xfrm>
          <a:prstGeom prst="rect">
            <a:avLst/>
          </a:prstGeom>
          <a:solidFill>
            <a:srgbClr val="10233E"/>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609600" marR="0" indent="-609600" algn="ctr" defTabSz="914400" rtl="0" eaLnBrk="1" fontAlgn="base" latinLnBrk="0" hangingPunct="1">
              <a:spcAft>
                <a:spcPct val="0"/>
              </a:spcAft>
              <a:buClrTx/>
              <a:buSzTx/>
              <a:buFont typeface="Helvetica" pitchFamily="84" charset="0"/>
              <a:buNone/>
              <a:tabLst/>
            </a:pPr>
            <a:endParaRPr kumimoji="0" lang="en-US" sz="3000" b="0" i="0" u="none" strike="noStrike" cap="none" normalizeH="0" dirty="0" err="1">
              <a:ln>
                <a:noFill/>
              </a:ln>
              <a:solidFill>
                <a:srgbClr val="404040"/>
              </a:solidFill>
              <a:effectLst/>
              <a:ea typeface="ヒラギノ角ゴ Pro W3" pitchFamily="84" charset="-128"/>
            </a:endParaRPr>
          </a:p>
        </p:txBody>
      </p:sp>
      <p:pic>
        <p:nvPicPr>
          <p:cNvPr id="12" name="Picture 11">
            <a:extLst>
              <a:ext uri="{FF2B5EF4-FFF2-40B4-BE49-F238E27FC236}">
                <a16:creationId xmlns:a16="http://schemas.microsoft.com/office/drawing/2014/main" id="{C2F72000-3B39-DE4C-9D7B-BB9A3CFECA8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0" y="73367"/>
            <a:ext cx="3004627" cy="506635"/>
          </a:xfrm>
          <a:prstGeom prst="rect">
            <a:avLst/>
          </a:prstGeom>
        </p:spPr>
      </p:pic>
      <p:sp>
        <p:nvSpPr>
          <p:cNvPr id="13" name="Rectangle 12">
            <a:extLst>
              <a:ext uri="{FF2B5EF4-FFF2-40B4-BE49-F238E27FC236}">
                <a16:creationId xmlns:a16="http://schemas.microsoft.com/office/drawing/2014/main" id="{4C6672AA-65B7-A94A-81BA-8FF14B6749C4}"/>
              </a:ext>
            </a:extLst>
          </p:cNvPr>
          <p:cNvSpPr/>
          <p:nvPr userDrawn="1"/>
        </p:nvSpPr>
        <p:spPr bwMode="auto">
          <a:xfrm>
            <a:off x="0" y="6553200"/>
            <a:ext cx="9144000" cy="304800"/>
          </a:xfrm>
          <a:prstGeom prst="rect">
            <a:avLst/>
          </a:prstGeom>
          <a:solidFill>
            <a:srgbClr val="10233E"/>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609600" marR="0" indent="-609600" algn="ctr" defTabSz="914400" rtl="0" eaLnBrk="1" fontAlgn="base" latinLnBrk="0" hangingPunct="1">
              <a:spcAft>
                <a:spcPct val="0"/>
              </a:spcAft>
              <a:buClrTx/>
              <a:buSzTx/>
              <a:buFont typeface="Helvetica" pitchFamily="84" charset="0"/>
              <a:buNone/>
              <a:tabLst/>
            </a:pPr>
            <a:endParaRPr kumimoji="0" lang="en-US" sz="3000" b="0" i="0" u="none" strike="noStrike" cap="none" normalizeH="0" dirty="0" err="1">
              <a:ln>
                <a:noFill/>
              </a:ln>
              <a:solidFill>
                <a:srgbClr val="404040"/>
              </a:solidFill>
              <a:effectLst/>
              <a:ea typeface="ヒラギノ角ゴ Pro W3" pitchFamily="84" charset="-128"/>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5966EE7-359A-8144-A0AD-5D03E23BA1EC}"/>
              </a:ext>
            </a:extLst>
          </p:cNvPr>
          <p:cNvSpPr/>
          <p:nvPr userDrawn="1"/>
        </p:nvSpPr>
        <p:spPr bwMode="auto">
          <a:xfrm>
            <a:off x="0" y="0"/>
            <a:ext cx="9144000" cy="6858000"/>
          </a:xfrm>
          <a:prstGeom prst="rect">
            <a:avLst/>
          </a:prstGeom>
          <a:solidFill>
            <a:srgbClr val="10233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609600" marR="0" indent="-609600" algn="ctr" defTabSz="914400" rtl="0" eaLnBrk="1" fontAlgn="base" latinLnBrk="0" hangingPunct="1">
              <a:spcAft>
                <a:spcPct val="0"/>
              </a:spcAft>
              <a:buClrTx/>
              <a:buSzTx/>
              <a:buFont typeface="Helvetica" pitchFamily="84" charset="0"/>
              <a:buNone/>
              <a:tabLst/>
            </a:pPr>
            <a:endParaRPr kumimoji="0" lang="en-US" sz="3000" b="0" i="0" u="none" strike="noStrike" cap="none" normalizeH="0" dirty="0" err="1">
              <a:ln>
                <a:noFill/>
              </a:ln>
              <a:solidFill>
                <a:srgbClr val="404040"/>
              </a:solidFill>
              <a:effectLst/>
              <a:ea typeface="ヒラギノ角ゴ Pro W3" pitchFamily="84" charset="-128"/>
            </a:endParaRPr>
          </a:p>
        </p:txBody>
      </p:sp>
      <p:pic>
        <p:nvPicPr>
          <p:cNvPr id="12" name="Picture 11">
            <a:extLst>
              <a:ext uri="{FF2B5EF4-FFF2-40B4-BE49-F238E27FC236}">
                <a16:creationId xmlns:a16="http://schemas.microsoft.com/office/drawing/2014/main" id="{C2F72000-3B39-DE4C-9D7B-BB9A3CFECA8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0" y="73367"/>
            <a:ext cx="3004627" cy="506635"/>
          </a:xfrm>
          <a:prstGeom prst="rect">
            <a:avLst/>
          </a:prstGeom>
        </p:spPr>
      </p:pic>
      <p:sp>
        <p:nvSpPr>
          <p:cNvPr id="7" name="Rectangle 6">
            <a:extLst>
              <a:ext uri="{FF2B5EF4-FFF2-40B4-BE49-F238E27FC236}">
                <a16:creationId xmlns:a16="http://schemas.microsoft.com/office/drawing/2014/main" id="{C1466509-CD39-3948-90D8-440DF62AF655}"/>
              </a:ext>
            </a:extLst>
          </p:cNvPr>
          <p:cNvSpPr/>
          <p:nvPr userDrawn="1"/>
        </p:nvSpPr>
        <p:spPr>
          <a:xfrm>
            <a:off x="0" y="653368"/>
            <a:ext cx="9144000" cy="76200"/>
          </a:xfrm>
          <a:prstGeom prst="rect">
            <a:avLst/>
          </a:prstGeom>
          <a:solidFill>
            <a:srgbClr val="FBC608"/>
          </a:solidFill>
          <a:ln>
            <a:noFill/>
          </a:ln>
          <a:effectLst/>
        </p:spPr>
        <p:style>
          <a:lnRef idx="1">
            <a:schemeClr val="accent1"/>
          </a:lnRef>
          <a:fillRef idx="3">
            <a:schemeClr val="accent1"/>
          </a:fillRef>
          <a:effectRef idx="2">
            <a:schemeClr val="accent1"/>
          </a:effectRef>
          <a:fontRef idx="minor">
            <a:schemeClr val="lt1"/>
          </a:fontRef>
        </p:style>
        <p:txBody>
          <a:bodyPr lIns="94685" tIns="47343" rIns="94685" bIns="47343" rtlCol="0" anchor="ctr"/>
          <a:lstStyle/>
          <a:p>
            <a:pPr algn="ctr" fontAlgn="base">
              <a:spcBef>
                <a:spcPct val="0"/>
              </a:spcBef>
              <a:spcAft>
                <a:spcPct val="0"/>
              </a:spcAft>
            </a:pPr>
            <a:endParaRPr lang="en-US">
              <a:solidFill>
                <a:prstClr val="white"/>
              </a:solidFill>
              <a:latin typeface="Arial" charset="0"/>
              <a:ea typeface="Arial" charset="0"/>
              <a:cs typeface="Arial" charset="0"/>
            </a:endParaRPr>
          </a:p>
        </p:txBody>
      </p:sp>
    </p:spTree>
    <p:extLst>
      <p:ext uri="{BB962C8B-B14F-4D97-AF65-F5344CB8AC3E}">
        <p14:creationId xmlns:p14="http://schemas.microsoft.com/office/powerpoint/2010/main" val="1206028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00" y="76200"/>
            <a:ext cx="8382000" cy="457200"/>
          </a:xfrm>
          <a:prstGeom prst="rect">
            <a:avLst/>
          </a:prstGeo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idx="1" hasCustomPrompt="1"/>
          </p:nvPr>
        </p:nvSpPr>
        <p:spPr>
          <a:xfrm>
            <a:off x="152400" y="685800"/>
            <a:ext cx="8839200" cy="5791200"/>
          </a:xfrm>
        </p:spPr>
        <p:txBody>
          <a:bodyPr/>
          <a:lstStyle>
            <a:lvl1pPr>
              <a:defRPr sz="2600"/>
            </a:lvl1pPr>
            <a:lvl2pPr>
              <a:defRPr/>
            </a:lvl2pPr>
            <a:lvl3pPr>
              <a:defRPr/>
            </a:lvl3pPr>
            <a:lvl4pPr>
              <a:defRPr/>
            </a:lvl4pPr>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Image Banner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00" y="76200"/>
            <a:ext cx="8382000" cy="457200"/>
          </a:xfrm>
          <a:prstGeom prst="rect">
            <a:avLst/>
          </a:prstGeom>
        </p:spPr>
        <p:txBody>
          <a:bodyPr/>
          <a:lstStyle>
            <a:lvl1pPr>
              <a:defRPr/>
            </a:lvl1pPr>
          </a:lstStyle>
          <a:p>
            <a:r>
              <a:rPr lang="en-US" dirty="0"/>
              <a:t>Click to edit master title style</a:t>
            </a:r>
          </a:p>
        </p:txBody>
      </p:sp>
      <p:sp>
        <p:nvSpPr>
          <p:cNvPr id="5" name="Content Placeholder 2"/>
          <p:cNvSpPr>
            <a:spLocks noGrp="1"/>
          </p:cNvSpPr>
          <p:nvPr>
            <p:ph idx="1" hasCustomPrompt="1"/>
          </p:nvPr>
        </p:nvSpPr>
        <p:spPr>
          <a:xfrm>
            <a:off x="152400" y="2438400"/>
            <a:ext cx="8839200" cy="4038600"/>
          </a:xfrm>
        </p:spPr>
        <p:txBody>
          <a:bodyPr/>
          <a:lstStyle>
            <a:lvl1pPr>
              <a:defRPr/>
            </a:lvl1pPr>
            <a:lvl2pPr>
              <a:defRPr/>
            </a:lvl2pPr>
            <a:lvl3pPr>
              <a:defRPr/>
            </a:lvl3pPr>
            <a:lvl4pPr>
              <a:defRPr/>
            </a:lvl4pPr>
            <a:lvl5pPr>
              <a:defRPr/>
            </a:lvl5pPr>
          </a:lstStyle>
          <a:p>
            <a:pPr lvl="0"/>
            <a:r>
              <a:rPr lang="en-US" dirty="0"/>
              <a:t>Click to edit master text styles</a:t>
            </a:r>
          </a:p>
          <a:p>
            <a:pPr lvl="1"/>
            <a:r>
              <a:rPr lang="en-US" dirty="0"/>
              <a:t> Second level</a:t>
            </a:r>
          </a:p>
          <a:p>
            <a:pPr lvl="2"/>
            <a:r>
              <a:rPr lang="en-US" dirty="0"/>
              <a:t> Third level</a:t>
            </a:r>
          </a:p>
          <a:p>
            <a:pPr lvl="3"/>
            <a:r>
              <a:rPr lang="en-US" dirty="0"/>
              <a:t> Fourth level</a:t>
            </a:r>
          </a:p>
          <a:p>
            <a:pPr lvl="4"/>
            <a:r>
              <a:rPr lang="en-US" dirty="0"/>
              <a:t> Fifth level</a:t>
            </a:r>
          </a:p>
        </p:txBody>
      </p:sp>
      <p:sp>
        <p:nvSpPr>
          <p:cNvPr id="6" name="Picture Placeholder 11"/>
          <p:cNvSpPr>
            <a:spLocks noGrp="1"/>
          </p:cNvSpPr>
          <p:nvPr>
            <p:ph type="pic" sz="quarter" idx="10"/>
          </p:nvPr>
        </p:nvSpPr>
        <p:spPr>
          <a:xfrm>
            <a:off x="0" y="609600"/>
            <a:ext cx="9144000" cy="1752600"/>
          </a:xfrm>
        </p:spPr>
        <p:txBody>
          <a:bodyPr/>
          <a:lstStyle>
            <a:lvl1pPr>
              <a:buNone/>
              <a:defRPr/>
            </a:lvl1pPr>
          </a:lstStyle>
          <a:p>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itle and Column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00" y="76200"/>
            <a:ext cx="8382000" cy="457200"/>
          </a:xfrm>
          <a:prstGeom prst="rect">
            <a:avLst/>
          </a:prstGeom>
        </p:spPr>
        <p:txBody>
          <a:bodyPr/>
          <a:lstStyle>
            <a:lvl1pPr>
              <a:defRPr/>
            </a:lvl1pPr>
          </a:lstStyle>
          <a:p>
            <a:r>
              <a:rPr lang="en-US" dirty="0"/>
              <a:t>Click to edit master title style</a:t>
            </a:r>
          </a:p>
        </p:txBody>
      </p:sp>
      <p:sp>
        <p:nvSpPr>
          <p:cNvPr id="3" name="Content Placeholder 2"/>
          <p:cNvSpPr>
            <a:spLocks noGrp="1"/>
          </p:cNvSpPr>
          <p:nvPr>
            <p:ph sz="half" idx="1" hasCustomPrompt="1"/>
          </p:nvPr>
        </p:nvSpPr>
        <p:spPr>
          <a:xfrm>
            <a:off x="152400" y="685800"/>
            <a:ext cx="4381500" cy="5791200"/>
          </a:xfrm>
        </p:spPr>
        <p:txBody>
          <a:bodyPr/>
          <a:lstStyle>
            <a:lvl1pPr>
              <a:defRPr sz="26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48200" y="685800"/>
            <a:ext cx="4343400" cy="5791200"/>
          </a:xfrm>
        </p:spPr>
        <p:txBody>
          <a:bodyPr/>
          <a:lstStyle>
            <a:lvl1pPr>
              <a:defRPr sz="26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itle and Column Content with Line">
    <p:spTree>
      <p:nvGrpSpPr>
        <p:cNvPr id="1" name=""/>
        <p:cNvGrpSpPr/>
        <p:nvPr/>
      </p:nvGrpSpPr>
      <p:grpSpPr>
        <a:xfrm>
          <a:off x="0" y="0"/>
          <a:ext cx="0" cy="0"/>
          <a:chOff x="0" y="0"/>
          <a:chExt cx="0" cy="0"/>
        </a:xfrm>
      </p:grpSpPr>
      <p:cxnSp>
        <p:nvCxnSpPr>
          <p:cNvPr id="5" name="Straight Connector 4"/>
          <p:cNvCxnSpPr/>
          <p:nvPr userDrawn="1"/>
        </p:nvCxnSpPr>
        <p:spPr bwMode="auto">
          <a:xfrm rot="5400000">
            <a:off x="1599409" y="3581401"/>
            <a:ext cx="5944391" cy="793"/>
          </a:xfrm>
          <a:prstGeom prst="line">
            <a:avLst/>
          </a:prstGeom>
          <a:solidFill>
            <a:srgbClr val="FFFFFF"/>
          </a:solidFill>
          <a:ln w="38100" cap="flat" cmpd="sng" algn="ctr">
            <a:solidFill>
              <a:srgbClr val="FFCF01"/>
            </a:solidFill>
            <a:prstDash val="solid"/>
            <a:round/>
            <a:headEnd type="none" w="med" len="med"/>
            <a:tailEnd type="none" w="med" len="med"/>
          </a:ln>
          <a:effectLst/>
        </p:spPr>
      </p:cxnSp>
      <p:sp>
        <p:nvSpPr>
          <p:cNvPr id="2" name="Title 1"/>
          <p:cNvSpPr>
            <a:spLocks noGrp="1"/>
          </p:cNvSpPr>
          <p:nvPr>
            <p:ph type="title" hasCustomPrompt="1"/>
          </p:nvPr>
        </p:nvSpPr>
        <p:spPr>
          <a:xfrm>
            <a:off x="152400" y="76200"/>
            <a:ext cx="8382000" cy="457200"/>
          </a:xfrm>
          <a:prstGeom prst="rect">
            <a:avLst/>
          </a:prstGeom>
        </p:spPr>
        <p:txBody>
          <a:bodyPr/>
          <a:lstStyle>
            <a:lvl1pPr>
              <a:defRPr/>
            </a:lvl1pPr>
          </a:lstStyle>
          <a:p>
            <a:r>
              <a:rPr lang="en-US" dirty="0"/>
              <a:t>Click to edit master title</a:t>
            </a:r>
          </a:p>
        </p:txBody>
      </p:sp>
      <p:sp>
        <p:nvSpPr>
          <p:cNvPr id="3" name="Content Placeholder 2"/>
          <p:cNvSpPr>
            <a:spLocks noGrp="1"/>
          </p:cNvSpPr>
          <p:nvPr>
            <p:ph sz="half" idx="1" hasCustomPrompt="1"/>
          </p:nvPr>
        </p:nvSpPr>
        <p:spPr>
          <a:xfrm>
            <a:off x="152400" y="685800"/>
            <a:ext cx="4343400" cy="5791200"/>
          </a:xfrm>
        </p:spPr>
        <p:txBody>
          <a:bodyPr/>
          <a:lstStyle>
            <a:lvl1pPr>
              <a:defRPr sz="26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48200" y="685800"/>
            <a:ext cx="4343400" cy="5791200"/>
          </a:xfrm>
        </p:spPr>
        <p:txBody>
          <a:bodyPr/>
          <a:lstStyle>
            <a:lvl1pPr>
              <a:defRPr sz="26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lumn Content with 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00" y="76200"/>
            <a:ext cx="8382000" cy="457200"/>
          </a:xfrm>
          <a:prstGeom prst="rect">
            <a:avLst/>
          </a:prstGeom>
        </p:spPr>
        <p:txBody>
          <a:bodyPr/>
          <a:lstStyle>
            <a:lvl1pPr>
              <a:defRPr/>
            </a:lvl1pPr>
          </a:lstStyle>
          <a:p>
            <a:r>
              <a:rPr lang="en-US" dirty="0"/>
              <a:t>Click to edit master title</a:t>
            </a:r>
          </a:p>
        </p:txBody>
      </p:sp>
      <p:sp>
        <p:nvSpPr>
          <p:cNvPr id="3" name="Content Placeholder 2"/>
          <p:cNvSpPr>
            <a:spLocks noGrp="1"/>
          </p:cNvSpPr>
          <p:nvPr>
            <p:ph sz="half" idx="1" hasCustomPrompt="1"/>
          </p:nvPr>
        </p:nvSpPr>
        <p:spPr>
          <a:xfrm>
            <a:off x="152400" y="685800"/>
            <a:ext cx="4343400" cy="5791200"/>
          </a:xfrm>
        </p:spPr>
        <p:txBody>
          <a:bodyPr/>
          <a:lstStyle>
            <a:lvl1pPr>
              <a:defRPr sz="26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 Second level</a:t>
            </a:r>
          </a:p>
          <a:p>
            <a:pPr lvl="2"/>
            <a:r>
              <a:rPr lang="en-US" dirty="0"/>
              <a:t> Third level</a:t>
            </a:r>
          </a:p>
          <a:p>
            <a:pPr lvl="3"/>
            <a:r>
              <a:rPr lang="en-US" dirty="0"/>
              <a:t> Fourth level</a:t>
            </a:r>
          </a:p>
          <a:p>
            <a:pPr lvl="4"/>
            <a:r>
              <a:rPr lang="en-US" dirty="0"/>
              <a:t> Fifth level</a:t>
            </a:r>
          </a:p>
        </p:txBody>
      </p:sp>
      <p:sp>
        <p:nvSpPr>
          <p:cNvPr id="6" name="Picture Placeholder 5"/>
          <p:cNvSpPr>
            <a:spLocks noGrp="1"/>
          </p:cNvSpPr>
          <p:nvPr>
            <p:ph type="pic" sz="quarter" idx="10"/>
          </p:nvPr>
        </p:nvSpPr>
        <p:spPr>
          <a:xfrm>
            <a:off x="4572000" y="685800"/>
            <a:ext cx="4419600" cy="5791200"/>
          </a:xfrm>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lumn Content with Picture and Li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00" y="76200"/>
            <a:ext cx="8382000" cy="457200"/>
          </a:xfrm>
          <a:prstGeom prst="rect">
            <a:avLst/>
          </a:prstGeom>
        </p:spPr>
        <p:txBody>
          <a:bodyPr/>
          <a:lstStyle>
            <a:lvl1pPr>
              <a:defRPr/>
            </a:lvl1pPr>
          </a:lstStyle>
          <a:p>
            <a:r>
              <a:rPr lang="en-US" dirty="0"/>
              <a:t>Click to edit master title</a:t>
            </a:r>
          </a:p>
        </p:txBody>
      </p:sp>
      <p:sp>
        <p:nvSpPr>
          <p:cNvPr id="3" name="Content Placeholder 2"/>
          <p:cNvSpPr>
            <a:spLocks noGrp="1"/>
          </p:cNvSpPr>
          <p:nvPr>
            <p:ph sz="half" idx="1" hasCustomPrompt="1"/>
          </p:nvPr>
        </p:nvSpPr>
        <p:spPr>
          <a:xfrm>
            <a:off x="152400" y="685800"/>
            <a:ext cx="4343400" cy="5791200"/>
          </a:xfrm>
        </p:spPr>
        <p:txBody>
          <a:bodyPr/>
          <a:lstStyle>
            <a:lvl1pPr>
              <a:defRPr sz="26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 Second level</a:t>
            </a:r>
          </a:p>
          <a:p>
            <a:pPr lvl="2"/>
            <a:r>
              <a:rPr lang="en-US" dirty="0"/>
              <a:t> Third level</a:t>
            </a:r>
          </a:p>
          <a:p>
            <a:pPr lvl="3"/>
            <a:r>
              <a:rPr lang="en-US" dirty="0"/>
              <a:t> Fourth level</a:t>
            </a:r>
          </a:p>
          <a:p>
            <a:pPr lvl="4"/>
            <a:r>
              <a:rPr lang="en-US" dirty="0"/>
              <a:t> Fifth level</a:t>
            </a:r>
          </a:p>
        </p:txBody>
      </p:sp>
      <p:cxnSp>
        <p:nvCxnSpPr>
          <p:cNvPr id="5" name="Straight Connector 4"/>
          <p:cNvCxnSpPr/>
          <p:nvPr userDrawn="1"/>
        </p:nvCxnSpPr>
        <p:spPr bwMode="auto">
          <a:xfrm rot="5400000">
            <a:off x="1600200" y="3581400"/>
            <a:ext cx="5943600" cy="1588"/>
          </a:xfrm>
          <a:prstGeom prst="line">
            <a:avLst/>
          </a:prstGeom>
          <a:solidFill>
            <a:srgbClr val="FFFFFF"/>
          </a:solidFill>
          <a:ln w="38100" cap="flat" cmpd="sng" algn="ctr">
            <a:solidFill>
              <a:srgbClr val="FFCF01"/>
            </a:solidFill>
            <a:prstDash val="solid"/>
            <a:round/>
            <a:headEnd type="none" w="med" len="med"/>
            <a:tailEnd type="none" w="med" len="med"/>
          </a:ln>
          <a:effectLst/>
        </p:spPr>
      </p:cxnSp>
      <p:sp>
        <p:nvSpPr>
          <p:cNvPr id="6" name="Picture Placeholder 5"/>
          <p:cNvSpPr>
            <a:spLocks noGrp="1"/>
          </p:cNvSpPr>
          <p:nvPr>
            <p:ph type="pic" sz="quarter" idx="10"/>
          </p:nvPr>
        </p:nvSpPr>
        <p:spPr>
          <a:xfrm>
            <a:off x="4648200" y="685800"/>
            <a:ext cx="4343400" cy="579120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1BD3190-88D3-124E-B42A-9BD528F2567C}"/>
              </a:ext>
            </a:extLst>
          </p:cNvPr>
          <p:cNvSpPr/>
          <p:nvPr userDrawn="1"/>
        </p:nvSpPr>
        <p:spPr bwMode="auto">
          <a:xfrm>
            <a:off x="0" y="0"/>
            <a:ext cx="9144000" cy="653368"/>
          </a:xfrm>
          <a:prstGeom prst="rect">
            <a:avLst/>
          </a:prstGeom>
          <a:solidFill>
            <a:srgbClr val="10233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609600" marR="0" indent="-609600" algn="ctr" defTabSz="914400" rtl="0" eaLnBrk="1" fontAlgn="base" latinLnBrk="0" hangingPunct="1">
              <a:spcAft>
                <a:spcPct val="0"/>
              </a:spcAft>
              <a:buClrTx/>
              <a:buSzTx/>
              <a:buFont typeface="Helvetica" pitchFamily="84" charset="0"/>
              <a:buNone/>
              <a:tabLst/>
            </a:pPr>
            <a:endParaRPr kumimoji="0" lang="en-US" sz="3000" b="0" i="0" u="none" strike="noStrike" cap="none" normalizeH="0" dirty="0" err="1">
              <a:ln>
                <a:noFill/>
              </a:ln>
              <a:solidFill>
                <a:srgbClr val="404040"/>
              </a:solidFill>
              <a:effectLst/>
              <a:ea typeface="ヒラギノ角ゴ Pro W3" pitchFamily="84" charset="-128"/>
            </a:endParaRPr>
          </a:p>
        </p:txBody>
      </p:sp>
      <p:sp>
        <p:nvSpPr>
          <p:cNvPr id="10" name="Rectangle 9">
            <a:extLst>
              <a:ext uri="{FF2B5EF4-FFF2-40B4-BE49-F238E27FC236}">
                <a16:creationId xmlns:a16="http://schemas.microsoft.com/office/drawing/2014/main" id="{797584FE-BC56-244E-80A0-E94E03730D3F}"/>
              </a:ext>
            </a:extLst>
          </p:cNvPr>
          <p:cNvSpPr/>
          <p:nvPr userDrawn="1"/>
        </p:nvSpPr>
        <p:spPr bwMode="auto">
          <a:xfrm>
            <a:off x="0" y="6553200"/>
            <a:ext cx="9144000" cy="304800"/>
          </a:xfrm>
          <a:prstGeom prst="rect">
            <a:avLst/>
          </a:prstGeom>
          <a:solidFill>
            <a:srgbClr val="10233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609600" marR="0" indent="-609600" algn="ctr" defTabSz="914400" rtl="0" eaLnBrk="1" fontAlgn="base" latinLnBrk="0" hangingPunct="1">
              <a:spcAft>
                <a:spcPct val="0"/>
              </a:spcAft>
              <a:buClrTx/>
              <a:buSzTx/>
              <a:buFont typeface="Helvetica" pitchFamily="84" charset="0"/>
              <a:buNone/>
              <a:tabLst/>
            </a:pPr>
            <a:endParaRPr kumimoji="0" lang="en-US" sz="3000" b="0" i="0" u="none" strike="noStrike" cap="none" normalizeH="0" dirty="0" err="1">
              <a:ln>
                <a:noFill/>
              </a:ln>
              <a:solidFill>
                <a:srgbClr val="404040"/>
              </a:solidFill>
              <a:effectLst/>
              <a:ea typeface="ヒラギノ角ゴ Pro W3" pitchFamily="84" charset="-128"/>
            </a:endParaRPr>
          </a:p>
        </p:txBody>
      </p:sp>
      <p:sp>
        <p:nvSpPr>
          <p:cNvPr id="3076" name="Rectangle 3"/>
          <p:cNvSpPr>
            <a:spLocks noGrp="1" noChangeArrowheads="1"/>
          </p:cNvSpPr>
          <p:nvPr>
            <p:ph type="body" idx="1"/>
          </p:nvPr>
        </p:nvSpPr>
        <p:spPr bwMode="auto">
          <a:xfrm>
            <a:off x="152400" y="914400"/>
            <a:ext cx="8839200" cy="556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Box 9"/>
          <p:cNvSpPr txBox="1">
            <a:spLocks noChangeArrowheads="1"/>
          </p:cNvSpPr>
          <p:nvPr userDrawn="1"/>
        </p:nvSpPr>
        <p:spPr bwMode="auto">
          <a:xfrm>
            <a:off x="8534400" y="6560894"/>
            <a:ext cx="342900" cy="230832"/>
          </a:xfrm>
          <a:prstGeom prst="rect">
            <a:avLst/>
          </a:prstGeom>
          <a:noFill/>
          <a:ln w="9525">
            <a:noFill/>
            <a:miter lim="800000"/>
            <a:headEnd/>
            <a:tailEnd/>
          </a:ln>
        </p:spPr>
        <p:txBody>
          <a:bodyPr anchor="ctr">
            <a:spAutoFit/>
          </a:bodyPr>
          <a:lstStyle/>
          <a:p>
            <a:pPr algn="r" eaLnBrk="0" hangingPunct="0">
              <a:lnSpc>
                <a:spcPct val="100000"/>
              </a:lnSpc>
              <a:spcBef>
                <a:spcPct val="50000"/>
              </a:spcBef>
              <a:buFontTx/>
              <a:buNone/>
              <a:defRPr/>
            </a:pPr>
            <a:fld id="{84BD56EB-63C0-4B7E-9277-A8B569449C02}" type="slidenum">
              <a:rPr lang="en-US" sz="900" b="1" baseline="0">
                <a:solidFill>
                  <a:schemeClr val="bg1"/>
                </a:solidFill>
              </a:rPr>
              <a:pPr algn="r" eaLnBrk="0" hangingPunct="0">
                <a:lnSpc>
                  <a:spcPct val="100000"/>
                </a:lnSpc>
                <a:spcBef>
                  <a:spcPct val="50000"/>
                </a:spcBef>
                <a:buFontTx/>
                <a:buNone/>
                <a:defRPr/>
              </a:pPr>
              <a:t>‹#›</a:t>
            </a:fld>
            <a:endParaRPr lang="en-US" sz="900" b="1" baseline="0" dirty="0">
              <a:solidFill>
                <a:schemeClr val="bg1"/>
              </a:solidFill>
            </a:endParaRPr>
          </a:p>
        </p:txBody>
      </p:sp>
      <p:sp>
        <p:nvSpPr>
          <p:cNvPr id="6" name="Text Box 9"/>
          <p:cNvSpPr txBox="1">
            <a:spLocks noChangeArrowheads="1"/>
          </p:cNvSpPr>
          <p:nvPr userDrawn="1"/>
        </p:nvSpPr>
        <p:spPr bwMode="auto">
          <a:xfrm>
            <a:off x="228600" y="6560894"/>
            <a:ext cx="1600200" cy="230832"/>
          </a:xfrm>
          <a:prstGeom prst="rect">
            <a:avLst/>
          </a:prstGeom>
          <a:noFill/>
          <a:ln w="9525">
            <a:noFill/>
            <a:miter lim="800000"/>
            <a:headEnd/>
            <a:tailEnd/>
          </a:ln>
        </p:spPr>
        <p:txBody>
          <a:bodyPr wrap="square" anchor="ctr">
            <a:spAutoFit/>
          </a:bodyPr>
          <a:lstStyle/>
          <a:p>
            <a:pPr algn="l" eaLnBrk="0" hangingPunct="0">
              <a:lnSpc>
                <a:spcPct val="100000"/>
              </a:lnSpc>
              <a:spcBef>
                <a:spcPct val="50000"/>
              </a:spcBef>
              <a:buFontTx/>
              <a:buNone/>
              <a:defRPr/>
            </a:pPr>
            <a:r>
              <a:rPr lang="en-US" sz="900" baseline="0" dirty="0">
                <a:solidFill>
                  <a:schemeClr val="bg1"/>
                </a:solidFill>
              </a:rPr>
              <a:t>Lions Clubs International</a:t>
            </a:r>
          </a:p>
        </p:txBody>
      </p:sp>
      <p:sp>
        <p:nvSpPr>
          <p:cNvPr id="7" name="Text Box 9"/>
          <p:cNvSpPr txBox="1">
            <a:spLocks noChangeArrowheads="1"/>
          </p:cNvSpPr>
          <p:nvPr userDrawn="1"/>
        </p:nvSpPr>
        <p:spPr bwMode="auto">
          <a:xfrm>
            <a:off x="1866900" y="6537811"/>
            <a:ext cx="5410200" cy="276999"/>
          </a:xfrm>
          <a:prstGeom prst="rect">
            <a:avLst/>
          </a:prstGeom>
          <a:noFill/>
          <a:ln w="9525">
            <a:noFill/>
            <a:miter lim="800000"/>
            <a:headEnd/>
            <a:tailEnd/>
          </a:ln>
        </p:spPr>
        <p:txBody>
          <a:bodyPr wrap="square" anchor="ctr">
            <a:spAutoFit/>
          </a:bodyPr>
          <a:lstStyle/>
          <a:p>
            <a:pPr algn="ctr" eaLnBrk="0" hangingPunct="0">
              <a:lnSpc>
                <a:spcPct val="100000"/>
              </a:lnSpc>
              <a:spcBef>
                <a:spcPct val="50000"/>
              </a:spcBef>
              <a:buFontTx/>
              <a:buNone/>
              <a:defRPr/>
            </a:pPr>
            <a:r>
              <a:rPr lang="en-US" sz="1200" b="1" baseline="0" dirty="0">
                <a:solidFill>
                  <a:schemeClr val="bg1"/>
                </a:solidFill>
              </a:rPr>
              <a:t>New Member Orientation</a:t>
            </a:r>
          </a:p>
        </p:txBody>
      </p:sp>
      <p:sp>
        <p:nvSpPr>
          <p:cNvPr id="11" name="Rectangle 2">
            <a:extLst>
              <a:ext uri="{FF2B5EF4-FFF2-40B4-BE49-F238E27FC236}">
                <a16:creationId xmlns:a16="http://schemas.microsoft.com/office/drawing/2014/main" id="{3460E735-49F7-9B45-992F-8C0CA7DCEC5A}"/>
              </a:ext>
            </a:extLst>
          </p:cNvPr>
          <p:cNvSpPr>
            <a:spLocks noGrp="1" noChangeArrowheads="1"/>
          </p:cNvSpPr>
          <p:nvPr>
            <p:ph type="title"/>
          </p:nvPr>
        </p:nvSpPr>
        <p:spPr bwMode="auto">
          <a:xfrm>
            <a:off x="152400" y="76200"/>
            <a:ext cx="8382000" cy="457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pic>
        <p:nvPicPr>
          <p:cNvPr id="3" name="Picture 2">
            <a:extLst>
              <a:ext uri="{FF2B5EF4-FFF2-40B4-BE49-F238E27FC236}">
                <a16:creationId xmlns:a16="http://schemas.microsoft.com/office/drawing/2014/main" id="{9565ACF8-A815-D348-82FA-0390FDB351A0}"/>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8610600" y="76200"/>
            <a:ext cx="482533" cy="457200"/>
          </a:xfrm>
          <a:prstGeom prst="rect">
            <a:avLst/>
          </a:prstGeom>
        </p:spPr>
      </p:pic>
      <p:sp>
        <p:nvSpPr>
          <p:cNvPr id="14" name="Rectangle 13">
            <a:extLst>
              <a:ext uri="{FF2B5EF4-FFF2-40B4-BE49-F238E27FC236}">
                <a16:creationId xmlns:a16="http://schemas.microsoft.com/office/drawing/2014/main" id="{581C064E-0C88-E84F-B331-B6112A37B79E}"/>
              </a:ext>
            </a:extLst>
          </p:cNvPr>
          <p:cNvSpPr/>
          <p:nvPr userDrawn="1"/>
        </p:nvSpPr>
        <p:spPr>
          <a:xfrm>
            <a:off x="0" y="653368"/>
            <a:ext cx="9144000" cy="76200"/>
          </a:xfrm>
          <a:prstGeom prst="rect">
            <a:avLst/>
          </a:prstGeom>
          <a:solidFill>
            <a:srgbClr val="FBC608"/>
          </a:solidFill>
          <a:ln>
            <a:noFill/>
          </a:ln>
          <a:effectLst/>
        </p:spPr>
        <p:style>
          <a:lnRef idx="1">
            <a:schemeClr val="accent1"/>
          </a:lnRef>
          <a:fillRef idx="3">
            <a:schemeClr val="accent1"/>
          </a:fillRef>
          <a:effectRef idx="2">
            <a:schemeClr val="accent1"/>
          </a:effectRef>
          <a:fontRef idx="minor">
            <a:schemeClr val="lt1"/>
          </a:fontRef>
        </p:style>
        <p:txBody>
          <a:bodyPr lIns="94685" tIns="47343" rIns="94685" bIns="47343" rtlCol="0" anchor="ctr"/>
          <a:lstStyle/>
          <a:p>
            <a:pPr algn="ctr" fontAlgn="base">
              <a:spcBef>
                <a:spcPct val="0"/>
              </a:spcBef>
              <a:spcAft>
                <a:spcPct val="0"/>
              </a:spcAft>
            </a:pPr>
            <a:endParaRPr lang="en-US">
              <a:solidFill>
                <a:prstClr val="white"/>
              </a:solidFill>
              <a:latin typeface="Arial" charset="0"/>
              <a:ea typeface="Arial" charset="0"/>
              <a:cs typeface="Arial" charset="0"/>
            </a:endParaRPr>
          </a:p>
        </p:txBody>
      </p:sp>
    </p:spTree>
  </p:cSld>
  <p:clrMap bg1="lt1" tx1="dk1" bg2="lt2" tx2="dk2" accent1="accent1" accent2="accent2" accent3="accent3" accent4="accent4" accent5="accent5" accent6="accent6" hlink="hlink" folHlink="folHlink"/>
  <p:sldLayoutIdLst>
    <p:sldLayoutId id="2147483712" r:id="rId1"/>
    <p:sldLayoutId id="2147483714" r:id="rId2"/>
    <p:sldLayoutId id="2147483726" r:id="rId3"/>
    <p:sldLayoutId id="2147483715" r:id="rId4"/>
    <p:sldLayoutId id="2147483724" r:id="rId5"/>
    <p:sldLayoutId id="2147483716" r:id="rId6"/>
    <p:sldLayoutId id="2147483720" r:id="rId7"/>
    <p:sldLayoutId id="2147483717" r:id="rId8"/>
    <p:sldLayoutId id="2147483721" r:id="rId9"/>
    <p:sldLayoutId id="2147483718" r:id="rId10"/>
    <p:sldLayoutId id="2147483719" r:id="rId11"/>
    <p:sldLayoutId id="2147483725" r:id="rId12"/>
    <p:sldLayoutId id="2147483722" r:id="rId13"/>
    <p:sldLayoutId id="2147483723" r:id="rId14"/>
  </p:sldLayoutIdLst>
  <p:txStyles>
    <p:titleStyle>
      <a:lvl1pPr algn="l" rtl="0" eaLnBrk="0" fontAlgn="base" hangingPunct="0">
        <a:spcBef>
          <a:spcPct val="0"/>
        </a:spcBef>
        <a:spcAft>
          <a:spcPct val="0"/>
        </a:spcAft>
        <a:defRPr lang="en-US" sz="2800" b="1" dirty="0" smtClean="0">
          <a:solidFill>
            <a:schemeClr val="bg1"/>
          </a:solidFill>
          <a:latin typeface="+mj-lt"/>
          <a:ea typeface="+mj-ea"/>
          <a:cs typeface="+mj-cs"/>
        </a:defRPr>
      </a:lvl1pPr>
      <a:lvl2pPr algn="l" rtl="0" eaLnBrk="0" fontAlgn="base" hangingPunct="0">
        <a:spcBef>
          <a:spcPct val="0"/>
        </a:spcBef>
        <a:spcAft>
          <a:spcPct val="0"/>
        </a:spcAft>
        <a:defRPr sz="2500" b="1">
          <a:solidFill>
            <a:schemeClr val="tx1"/>
          </a:solidFill>
          <a:latin typeface="Arial" charset="0"/>
        </a:defRPr>
      </a:lvl2pPr>
      <a:lvl3pPr algn="l" rtl="0" eaLnBrk="0" fontAlgn="base" hangingPunct="0">
        <a:spcBef>
          <a:spcPct val="0"/>
        </a:spcBef>
        <a:spcAft>
          <a:spcPct val="0"/>
        </a:spcAft>
        <a:defRPr sz="2500" b="1">
          <a:solidFill>
            <a:schemeClr val="tx1"/>
          </a:solidFill>
          <a:latin typeface="Arial" charset="0"/>
        </a:defRPr>
      </a:lvl3pPr>
      <a:lvl4pPr algn="l" rtl="0" eaLnBrk="0" fontAlgn="base" hangingPunct="0">
        <a:spcBef>
          <a:spcPct val="0"/>
        </a:spcBef>
        <a:spcAft>
          <a:spcPct val="0"/>
        </a:spcAft>
        <a:defRPr sz="2500" b="1">
          <a:solidFill>
            <a:schemeClr val="tx1"/>
          </a:solidFill>
          <a:latin typeface="Arial" charset="0"/>
        </a:defRPr>
      </a:lvl4pPr>
      <a:lvl5pPr algn="l" rtl="0" eaLnBrk="0" fontAlgn="base" hangingPunct="0">
        <a:spcBef>
          <a:spcPct val="0"/>
        </a:spcBef>
        <a:spcAft>
          <a:spcPct val="0"/>
        </a:spcAft>
        <a:defRPr sz="2500" b="1">
          <a:solidFill>
            <a:schemeClr val="tx1"/>
          </a:solidFill>
          <a:latin typeface="Arial" charset="0"/>
        </a:defRPr>
      </a:lvl5pPr>
      <a:lvl6pPr marL="457200" algn="l" rtl="0" fontAlgn="base">
        <a:spcBef>
          <a:spcPct val="0"/>
        </a:spcBef>
        <a:spcAft>
          <a:spcPct val="0"/>
        </a:spcAft>
        <a:defRPr sz="2400">
          <a:solidFill>
            <a:schemeClr val="tx2"/>
          </a:solidFill>
          <a:latin typeface="Arial" charset="0"/>
        </a:defRPr>
      </a:lvl6pPr>
      <a:lvl7pPr marL="914400" algn="l" rtl="0" fontAlgn="base">
        <a:spcBef>
          <a:spcPct val="0"/>
        </a:spcBef>
        <a:spcAft>
          <a:spcPct val="0"/>
        </a:spcAft>
        <a:defRPr sz="2400">
          <a:solidFill>
            <a:schemeClr val="tx2"/>
          </a:solidFill>
          <a:latin typeface="Arial" charset="0"/>
        </a:defRPr>
      </a:lvl7pPr>
      <a:lvl8pPr marL="1371600" algn="l" rtl="0" fontAlgn="base">
        <a:spcBef>
          <a:spcPct val="0"/>
        </a:spcBef>
        <a:spcAft>
          <a:spcPct val="0"/>
        </a:spcAft>
        <a:defRPr sz="2400">
          <a:solidFill>
            <a:schemeClr val="tx2"/>
          </a:solidFill>
          <a:latin typeface="Arial" charset="0"/>
        </a:defRPr>
      </a:lvl8pPr>
      <a:lvl9pPr marL="1828800" algn="l" rtl="0" fontAlgn="base">
        <a:spcBef>
          <a:spcPct val="0"/>
        </a:spcBef>
        <a:spcAft>
          <a:spcPct val="0"/>
        </a:spcAft>
        <a:defRPr sz="2400">
          <a:solidFill>
            <a:schemeClr val="tx2"/>
          </a:solidFill>
          <a:latin typeface="Arial" charset="0"/>
        </a:defRPr>
      </a:lvl9pPr>
    </p:titleStyle>
    <p:body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tif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hyperlink" Target="https://lionscon27.com/"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www.lionsclubs.org/" TargetMode="External"/><Relationship Id="rId7"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 Id="rId6" Type="http://schemas.openxmlformats.org/officeDocument/2006/relationships/hyperlink" Target="https://youtube.com/lionsclubs" TargetMode="External"/><Relationship Id="rId5" Type="http://schemas.openxmlformats.org/officeDocument/2006/relationships/hyperlink" Target="https://twitter.com/lionsclubs" TargetMode="External"/><Relationship Id="rId4" Type="http://schemas.openxmlformats.org/officeDocument/2006/relationships/hyperlink" Target="http://www.facebook.com/lionsclubs"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s://www.e-district.org/sites/md24/" TargetMode="External"/><Relationship Id="rId7" Type="http://schemas.openxmlformats.org/officeDocument/2006/relationships/hyperlink" Target="https://www.linkedin.com/groups/4525259/"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hyperlink" Target="https://www.instagram.com/virgina_lions_24l/" TargetMode="External"/><Relationship Id="rId5" Type="http://schemas.openxmlformats.org/officeDocument/2006/relationships/hyperlink" Target="https://www.facebook.com/search/top?q=virginia%20lions%20-%20district%2024-l" TargetMode="External"/><Relationship Id="rId4" Type="http://schemas.openxmlformats.org/officeDocument/2006/relationships/hyperlink" Target="http://www.valions.org/"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4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8.jpe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dirty="0">
                <a:latin typeface="+mn-lt"/>
              </a:rPr>
              <a:t>New Member Orientation</a:t>
            </a:r>
            <a:endParaRPr lang="en-US" dirty="0">
              <a:latin typeface="+mn-lt"/>
            </a:endParaRPr>
          </a:p>
        </p:txBody>
      </p:sp>
      <p:sp>
        <p:nvSpPr>
          <p:cNvPr id="3" name="Subtitle 2"/>
          <p:cNvSpPr>
            <a:spLocks noGrp="1"/>
          </p:cNvSpPr>
          <p:nvPr>
            <p:ph type="subTitle" idx="1"/>
          </p:nvPr>
        </p:nvSpPr>
        <p:spPr/>
        <p:txBody>
          <a:bodyPr/>
          <a:lstStyle/>
          <a:p>
            <a:r>
              <a:rPr lang="en-US" sz="4400" dirty="0"/>
              <a:t>&lt;Club Name Here&gt;</a:t>
            </a:r>
          </a:p>
        </p:txBody>
      </p:sp>
      <p:sp>
        <p:nvSpPr>
          <p:cNvPr id="4" name="Subtitle 2">
            <a:extLst>
              <a:ext uri="{FF2B5EF4-FFF2-40B4-BE49-F238E27FC236}">
                <a16:creationId xmlns:a16="http://schemas.microsoft.com/office/drawing/2014/main" id="{97CCC88E-F8C6-23F5-04BC-42D2B7AD1178}"/>
              </a:ext>
            </a:extLst>
          </p:cNvPr>
          <p:cNvSpPr txBox="1">
            <a:spLocks/>
          </p:cNvSpPr>
          <p:nvPr/>
        </p:nvSpPr>
        <p:spPr bwMode="auto">
          <a:xfrm>
            <a:off x="-1981200" y="5257800"/>
            <a:ext cx="7772400" cy="118263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Font typeface="Arial" charset="0"/>
              <a:buNone/>
              <a:defRPr sz="2600" b="0">
                <a:solidFill>
                  <a:schemeClr val="bg1"/>
                </a:solidFill>
                <a:latin typeface="+mn-lt"/>
                <a:ea typeface="+mn-ea"/>
                <a:cs typeface="+mn-cs"/>
              </a:defRPr>
            </a:lvl1pPr>
            <a:lvl2pPr marL="457200" indent="0" algn="ctr" rtl="0" eaLnBrk="0" fontAlgn="base" hangingPunct="0">
              <a:spcBef>
                <a:spcPct val="20000"/>
              </a:spcBef>
              <a:spcAft>
                <a:spcPct val="0"/>
              </a:spcAft>
              <a:buFont typeface="Wingdings" pitchFamily="2" charset="2"/>
              <a:buNone/>
              <a:defRPr sz="2200">
                <a:solidFill>
                  <a:srgbClr val="55565A"/>
                </a:solidFill>
                <a:latin typeface="+mn-lt"/>
              </a:defRPr>
            </a:lvl2pPr>
            <a:lvl3pPr marL="914400" indent="0" algn="ctr" rtl="0" eaLnBrk="0" fontAlgn="base" hangingPunct="0">
              <a:spcBef>
                <a:spcPct val="20000"/>
              </a:spcBef>
              <a:spcAft>
                <a:spcPct val="0"/>
              </a:spcAft>
              <a:buFont typeface="Arial" pitchFamily="34" charset="0"/>
              <a:buNone/>
              <a:defRPr sz="2000">
                <a:solidFill>
                  <a:srgbClr val="55565A"/>
                </a:solidFill>
                <a:latin typeface="+mn-lt"/>
              </a:defRPr>
            </a:lvl3pPr>
            <a:lvl4pPr marL="1371600" indent="0" algn="ctr" rtl="0" eaLnBrk="0" fontAlgn="base" hangingPunct="0">
              <a:spcBef>
                <a:spcPct val="20000"/>
              </a:spcBef>
              <a:spcAft>
                <a:spcPct val="0"/>
              </a:spcAft>
              <a:buFont typeface="Arial" charset="0"/>
              <a:buNone/>
              <a:defRPr sz="1800">
                <a:solidFill>
                  <a:srgbClr val="55565A"/>
                </a:solidFill>
                <a:latin typeface="+mn-lt"/>
              </a:defRPr>
            </a:lvl4pPr>
            <a:lvl5pPr marL="1828800" indent="0" algn="ctr" rtl="0" eaLnBrk="0" fontAlgn="base" hangingPunct="0">
              <a:spcBef>
                <a:spcPct val="20000"/>
              </a:spcBef>
              <a:spcAft>
                <a:spcPct val="0"/>
              </a:spcAft>
              <a:buFont typeface="Arial" charset="0"/>
              <a:buNone/>
              <a:tabLst>
                <a:tab pos="2058988" algn="l"/>
              </a:tabLst>
              <a:defRPr sz="1600">
                <a:solidFill>
                  <a:srgbClr val="55565A"/>
                </a:solidFill>
                <a:latin typeface="+mn-lt"/>
              </a:defRPr>
            </a:lvl5pPr>
            <a:lvl6pPr marL="2286000" indent="0" algn="ctr" rtl="0" fontAlgn="base">
              <a:spcBef>
                <a:spcPct val="20000"/>
              </a:spcBef>
              <a:spcAft>
                <a:spcPct val="0"/>
              </a:spcAft>
              <a:buNone/>
              <a:defRPr sz="2400">
                <a:solidFill>
                  <a:schemeClr val="tx1"/>
                </a:solidFill>
                <a:latin typeface="+mn-lt"/>
              </a:defRPr>
            </a:lvl6pPr>
            <a:lvl7pPr marL="2743200" indent="0" algn="ctr" rtl="0" fontAlgn="base">
              <a:spcBef>
                <a:spcPct val="20000"/>
              </a:spcBef>
              <a:spcAft>
                <a:spcPct val="0"/>
              </a:spcAft>
              <a:buNone/>
              <a:defRPr sz="2400">
                <a:solidFill>
                  <a:schemeClr val="tx1"/>
                </a:solidFill>
                <a:latin typeface="+mn-lt"/>
              </a:defRPr>
            </a:lvl7pPr>
            <a:lvl8pPr marL="3200400" indent="0" algn="ctr" rtl="0" fontAlgn="base">
              <a:spcBef>
                <a:spcPct val="20000"/>
              </a:spcBef>
              <a:spcAft>
                <a:spcPct val="0"/>
              </a:spcAft>
              <a:buNone/>
              <a:defRPr sz="2400">
                <a:solidFill>
                  <a:schemeClr val="tx1"/>
                </a:solidFill>
                <a:latin typeface="+mn-lt"/>
              </a:defRPr>
            </a:lvl8pPr>
            <a:lvl9pPr marL="3657600" indent="0" algn="ctr" rtl="0" fontAlgn="base">
              <a:spcBef>
                <a:spcPct val="20000"/>
              </a:spcBef>
              <a:spcAft>
                <a:spcPct val="0"/>
              </a:spcAft>
              <a:buNone/>
              <a:defRPr sz="2400">
                <a:solidFill>
                  <a:schemeClr val="tx1"/>
                </a:solidFill>
                <a:latin typeface="+mn-lt"/>
              </a:defRPr>
            </a:lvl9pPr>
          </a:lstStyle>
          <a:p>
            <a:r>
              <a:rPr lang="en-US" sz="2800" kern="0" dirty="0"/>
              <a:t>&lt;Presenter&gt;</a:t>
            </a:r>
          </a:p>
          <a:p>
            <a:r>
              <a:rPr lang="en-US" sz="2800" kern="0" dirty="0"/>
              <a:t>&lt;Date&gt;</a:t>
            </a:r>
          </a:p>
          <a:p>
            <a:endParaRPr lang="en-US" sz="2800" kern="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Organizational Structure</a:t>
            </a:r>
            <a:endParaRPr lang="en-US" dirty="0"/>
          </a:p>
        </p:txBody>
      </p:sp>
      <p:sp>
        <p:nvSpPr>
          <p:cNvPr id="4" name="Content Placeholder 4">
            <a:extLst>
              <a:ext uri="{FF2B5EF4-FFF2-40B4-BE49-F238E27FC236}">
                <a16:creationId xmlns:a16="http://schemas.microsoft.com/office/drawing/2014/main" id="{9A32E7F2-C6A1-A54F-B414-8461C3043471}"/>
              </a:ext>
            </a:extLst>
          </p:cNvPr>
          <p:cNvSpPr txBox="1">
            <a:spLocks/>
          </p:cNvSpPr>
          <p:nvPr/>
        </p:nvSpPr>
        <p:spPr bwMode="auto">
          <a:xfrm>
            <a:off x="19832" y="914400"/>
            <a:ext cx="8971767"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buClr>
                <a:srgbClr val="EAB71F"/>
              </a:buClr>
              <a:buFont typeface="Courier New" panose="02070309020205020404" pitchFamily="49" charset="0"/>
              <a:buChar char="o"/>
            </a:pPr>
            <a:r>
              <a:rPr lang="en-US" sz="2000" b="1" dirty="0">
                <a:solidFill>
                  <a:srgbClr val="10233E"/>
                </a:solidFill>
              </a:rPr>
              <a:t>International officers implement policy and serve as inspirational leaders of the world’s Lions.</a:t>
            </a:r>
          </a:p>
          <a:p>
            <a:pPr lvl="1">
              <a:buClr>
                <a:srgbClr val="EAB71F"/>
              </a:buClr>
              <a:buFont typeface="Arial" panose="020B0604020202020204" pitchFamily="34" charset="0"/>
              <a:buChar char="•"/>
            </a:pPr>
            <a:r>
              <a:rPr lang="en-US" sz="1800" b="1" dirty="0">
                <a:solidFill>
                  <a:srgbClr val="10233E"/>
                </a:solidFill>
              </a:rPr>
              <a:t>International President: Mark Lyon</a:t>
            </a:r>
          </a:p>
          <a:p>
            <a:pPr lvl="1">
              <a:buClr>
                <a:srgbClr val="EAB71F"/>
              </a:buClr>
              <a:buFont typeface="Arial" panose="020B0604020202020204" pitchFamily="34" charset="0"/>
              <a:buChar char="•"/>
            </a:pPr>
            <a:r>
              <a:rPr lang="en-US" sz="1800" b="1" dirty="0">
                <a:solidFill>
                  <a:srgbClr val="10233E"/>
                </a:solidFill>
              </a:rPr>
              <a:t>First Vice President: Dr. Manoj Shah</a:t>
            </a:r>
          </a:p>
          <a:p>
            <a:pPr lvl="1">
              <a:buClr>
                <a:srgbClr val="EAB71F"/>
              </a:buClr>
              <a:buFont typeface="Arial" panose="020B0604020202020204" pitchFamily="34" charset="0"/>
              <a:buChar char="•"/>
            </a:pPr>
            <a:r>
              <a:rPr lang="en-US" sz="1800" b="1" dirty="0">
                <a:solidFill>
                  <a:srgbClr val="10233E"/>
                </a:solidFill>
              </a:rPr>
              <a:t>Second Vice President: Tony Benbow</a:t>
            </a:r>
          </a:p>
          <a:p>
            <a:pPr lvl="1">
              <a:buClr>
                <a:srgbClr val="EAB71F"/>
              </a:buClr>
              <a:buFont typeface="Arial" panose="020B0604020202020204" pitchFamily="34" charset="0"/>
              <a:buChar char="•"/>
            </a:pPr>
            <a:r>
              <a:rPr lang="en-US" sz="1800" b="1" dirty="0">
                <a:solidFill>
                  <a:srgbClr val="10233E"/>
                </a:solidFill>
              </a:rPr>
              <a:t>Third Vice President: C. Robert </a:t>
            </a:r>
            <a:r>
              <a:rPr lang="en-US" sz="1800" b="1" dirty="0" err="1">
                <a:solidFill>
                  <a:srgbClr val="10233E"/>
                </a:solidFill>
              </a:rPr>
              <a:t>Rettby</a:t>
            </a:r>
            <a:endParaRPr lang="en-US" sz="1800" b="1" dirty="0">
              <a:solidFill>
                <a:srgbClr val="10233E"/>
              </a:solidFill>
            </a:endParaRPr>
          </a:p>
          <a:p>
            <a:pPr lvl="1">
              <a:buClr>
                <a:srgbClr val="EAB71F"/>
              </a:buClr>
              <a:buFont typeface="Arial" panose="020B0604020202020204" pitchFamily="34" charset="0"/>
              <a:buChar char="•"/>
            </a:pPr>
            <a:r>
              <a:rPr lang="en-US" sz="1800" b="1" dirty="0">
                <a:solidFill>
                  <a:srgbClr val="10233E"/>
                </a:solidFill>
              </a:rPr>
              <a:t>Immediate Past President/LCIF Chairperson: A.P. Singh</a:t>
            </a:r>
            <a:br>
              <a:rPr lang="en-US" sz="1800" b="1" dirty="0">
                <a:solidFill>
                  <a:srgbClr val="10233E"/>
                </a:solidFill>
              </a:rPr>
            </a:br>
            <a:endParaRPr lang="en-US" sz="1800" b="1" dirty="0">
              <a:solidFill>
                <a:srgbClr val="10233E"/>
              </a:solidFill>
            </a:endParaRPr>
          </a:p>
          <a:p>
            <a:pPr>
              <a:buClr>
                <a:srgbClr val="EAB71F"/>
              </a:buClr>
              <a:buFont typeface="Courier New" panose="02070309020205020404" pitchFamily="49" charset="0"/>
              <a:buChar char="o"/>
            </a:pPr>
            <a:r>
              <a:rPr lang="en-US" sz="2000" b="1" dirty="0">
                <a:solidFill>
                  <a:srgbClr val="10233E"/>
                </a:solidFill>
              </a:rPr>
              <a:t>The International Board of Directors is the governing body of the association.</a:t>
            </a:r>
          </a:p>
          <a:p>
            <a:pPr lvl="1">
              <a:buClr>
                <a:srgbClr val="EAB71F"/>
              </a:buClr>
              <a:buFont typeface="Arial" panose="020B0604020202020204" pitchFamily="34" charset="0"/>
              <a:buChar char="•"/>
            </a:pPr>
            <a:r>
              <a:rPr lang="en-US" sz="1800" dirty="0"/>
              <a:t>34 members</a:t>
            </a:r>
            <a:br>
              <a:rPr lang="en-US" sz="1800" dirty="0"/>
            </a:br>
            <a:endParaRPr lang="en-US" sz="1800" dirty="0"/>
          </a:p>
          <a:p>
            <a:pPr>
              <a:buClr>
                <a:srgbClr val="EAB71F"/>
              </a:buClr>
              <a:buFont typeface="Courier New" panose="02070309020205020404" pitchFamily="49" charset="0"/>
              <a:buChar char="o"/>
            </a:pPr>
            <a:r>
              <a:rPr lang="en-US" sz="2000" b="1" dirty="0">
                <a:solidFill>
                  <a:srgbClr val="10233E"/>
                </a:solidFill>
              </a:rPr>
              <a:t>The International Constitution and By-Laws govern the operations of the association and establish the rules by which the association is to function.</a:t>
            </a:r>
          </a:p>
        </p:txBody>
      </p:sp>
      <p:pic>
        <p:nvPicPr>
          <p:cNvPr id="5" name="Picture 4">
            <a:extLst>
              <a:ext uri="{FF2B5EF4-FFF2-40B4-BE49-F238E27FC236}">
                <a16:creationId xmlns:a16="http://schemas.microsoft.com/office/drawing/2014/main" id="{2D96D6BB-E1F3-27A4-712A-F2960AA87066}"/>
              </a:ext>
            </a:extLst>
          </p:cNvPr>
          <p:cNvPicPr>
            <a:picLocks noChangeAspect="1"/>
          </p:cNvPicPr>
          <p:nvPr/>
        </p:nvPicPr>
        <p:blipFill>
          <a:blip r:embed="rId3"/>
          <a:stretch>
            <a:fillRect/>
          </a:stretch>
        </p:blipFill>
        <p:spPr>
          <a:xfrm>
            <a:off x="7543800" y="1371600"/>
            <a:ext cx="1219200" cy="1524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8591A-C52A-0B57-F1D5-ED15B19F310B}"/>
              </a:ext>
            </a:extLst>
          </p:cNvPr>
          <p:cNvSpPr>
            <a:spLocks noGrp="1"/>
          </p:cNvSpPr>
          <p:nvPr>
            <p:ph type="title"/>
          </p:nvPr>
        </p:nvSpPr>
        <p:spPr/>
        <p:txBody>
          <a:bodyPr/>
          <a:lstStyle/>
          <a:p>
            <a:r>
              <a:rPr lang="en-US" dirty="0"/>
              <a:t>International President Mark Lyon’s Theme</a:t>
            </a:r>
          </a:p>
        </p:txBody>
      </p:sp>
      <p:pic>
        <p:nvPicPr>
          <p:cNvPr id="5" name="Picture 4">
            <a:extLst>
              <a:ext uri="{FF2B5EF4-FFF2-40B4-BE49-F238E27FC236}">
                <a16:creationId xmlns:a16="http://schemas.microsoft.com/office/drawing/2014/main" id="{D908F47D-C416-E901-73F9-F453158F4953}"/>
              </a:ext>
            </a:extLst>
          </p:cNvPr>
          <p:cNvPicPr>
            <a:picLocks noChangeAspect="1"/>
          </p:cNvPicPr>
          <p:nvPr/>
        </p:nvPicPr>
        <p:blipFill>
          <a:blip r:embed="rId2"/>
          <a:stretch>
            <a:fillRect/>
          </a:stretch>
        </p:blipFill>
        <p:spPr>
          <a:xfrm>
            <a:off x="228600" y="759125"/>
            <a:ext cx="8691113" cy="5794075"/>
          </a:xfrm>
          <a:prstGeom prst="rect">
            <a:avLst/>
          </a:prstGeom>
        </p:spPr>
      </p:pic>
    </p:spTree>
    <p:extLst>
      <p:ext uri="{BB962C8B-B14F-4D97-AF65-F5344CB8AC3E}">
        <p14:creationId xmlns:p14="http://schemas.microsoft.com/office/powerpoint/2010/main" val="32054405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International Headquarters</a:t>
            </a:r>
            <a:endParaRPr lang="en-US" dirty="0"/>
          </a:p>
        </p:txBody>
      </p:sp>
      <p:sp>
        <p:nvSpPr>
          <p:cNvPr id="7" name="Content Placeholder 4">
            <a:extLst>
              <a:ext uri="{FF2B5EF4-FFF2-40B4-BE49-F238E27FC236}">
                <a16:creationId xmlns:a16="http://schemas.microsoft.com/office/drawing/2014/main" id="{35E5BA61-9F5B-A14F-844A-D6EA8631B99F}"/>
              </a:ext>
            </a:extLst>
          </p:cNvPr>
          <p:cNvSpPr txBox="1">
            <a:spLocks/>
          </p:cNvSpPr>
          <p:nvPr/>
        </p:nvSpPr>
        <p:spPr bwMode="auto">
          <a:xfrm>
            <a:off x="11482" y="938784"/>
            <a:ext cx="8382000" cy="431901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buClr>
                <a:srgbClr val="EAB71F"/>
              </a:buClr>
              <a:buFont typeface="Courier New" panose="02070309020205020404" pitchFamily="49" charset="0"/>
              <a:buChar char="o"/>
            </a:pPr>
            <a:r>
              <a:rPr lang="en-US" sz="2000" b="1" dirty="0">
                <a:solidFill>
                  <a:srgbClr val="10233E"/>
                </a:solidFill>
              </a:rPr>
              <a:t>Located in Oak Brook Illinois</a:t>
            </a:r>
            <a:endParaRPr lang="en-US" sz="1400" b="1" dirty="0">
              <a:solidFill>
                <a:srgbClr val="10233E"/>
              </a:solidFill>
            </a:endParaRPr>
          </a:p>
          <a:p>
            <a:pPr>
              <a:buClr>
                <a:srgbClr val="EAB71F"/>
              </a:buClr>
              <a:buFont typeface="Courier New" panose="02070309020205020404" pitchFamily="49" charset="0"/>
              <a:buChar char="o"/>
            </a:pPr>
            <a:r>
              <a:rPr lang="en-US" sz="2000" b="1" dirty="0">
                <a:solidFill>
                  <a:srgbClr val="10233E"/>
                </a:solidFill>
              </a:rPr>
              <a:t>Approximately 275 staff members </a:t>
            </a:r>
            <a:br>
              <a:rPr lang="en-US" sz="2000" b="1" dirty="0">
                <a:solidFill>
                  <a:srgbClr val="10233E"/>
                </a:solidFill>
              </a:rPr>
            </a:br>
            <a:r>
              <a:rPr lang="en-US" sz="2000" b="1" dirty="0">
                <a:solidFill>
                  <a:srgbClr val="10233E"/>
                </a:solidFill>
              </a:rPr>
              <a:t>in 11 divisions:</a:t>
            </a:r>
            <a:endParaRPr lang="en-US" sz="1600" b="1" dirty="0">
              <a:solidFill>
                <a:srgbClr val="10233E"/>
              </a:solidFill>
            </a:endParaRPr>
          </a:p>
          <a:p>
            <a:pPr lvl="1">
              <a:buClr>
                <a:srgbClr val="EAB71F"/>
              </a:buClr>
              <a:buFont typeface="Courier New" panose="02070309020205020404" pitchFamily="49" charset="0"/>
              <a:buChar char="o"/>
            </a:pPr>
            <a:r>
              <a:rPr lang="en-US" sz="1800" b="1" dirty="0">
                <a:solidFill>
                  <a:srgbClr val="10233E"/>
                </a:solidFill>
              </a:rPr>
              <a:t>Club Supplies and Distribution</a:t>
            </a:r>
          </a:p>
          <a:p>
            <a:pPr lvl="1">
              <a:buClr>
                <a:srgbClr val="EAB71F"/>
              </a:buClr>
              <a:buFont typeface="Courier New" panose="02070309020205020404" pitchFamily="49" charset="0"/>
              <a:buChar char="o"/>
            </a:pPr>
            <a:r>
              <a:rPr lang="en-US" sz="1800" b="1" dirty="0">
                <a:solidFill>
                  <a:srgbClr val="10233E"/>
                </a:solidFill>
              </a:rPr>
              <a:t>Convention</a:t>
            </a:r>
          </a:p>
          <a:p>
            <a:pPr lvl="1">
              <a:buClr>
                <a:srgbClr val="EAB71F"/>
              </a:buClr>
              <a:buFont typeface="Courier New" panose="02070309020205020404" pitchFamily="49" charset="0"/>
              <a:buChar char="o"/>
            </a:pPr>
            <a:r>
              <a:rPr lang="en-US" sz="1800" b="1" dirty="0">
                <a:solidFill>
                  <a:srgbClr val="10233E"/>
                </a:solidFill>
              </a:rPr>
              <a:t>District and Club Administration</a:t>
            </a:r>
          </a:p>
          <a:p>
            <a:pPr lvl="1">
              <a:buClr>
                <a:srgbClr val="EAB71F"/>
              </a:buClr>
              <a:buFont typeface="Courier New" panose="02070309020205020404" pitchFamily="49" charset="0"/>
              <a:buChar char="o"/>
            </a:pPr>
            <a:r>
              <a:rPr lang="en-US" sz="1800" b="1" dirty="0">
                <a:solidFill>
                  <a:srgbClr val="10233E"/>
                </a:solidFill>
              </a:rPr>
              <a:t>Executive Services</a:t>
            </a:r>
          </a:p>
          <a:p>
            <a:pPr lvl="1">
              <a:buClr>
                <a:srgbClr val="EAB71F"/>
              </a:buClr>
              <a:buFont typeface="Courier New" panose="02070309020205020404" pitchFamily="49" charset="0"/>
              <a:buChar char="o"/>
            </a:pPr>
            <a:r>
              <a:rPr lang="en-US" sz="1800" b="1" dirty="0">
                <a:solidFill>
                  <a:srgbClr val="10233E"/>
                </a:solidFill>
              </a:rPr>
              <a:t>Extension and Membership</a:t>
            </a:r>
          </a:p>
          <a:p>
            <a:pPr lvl="1">
              <a:buClr>
                <a:srgbClr val="EAB71F"/>
              </a:buClr>
              <a:buFont typeface="Courier New" panose="02070309020205020404" pitchFamily="49" charset="0"/>
              <a:buChar char="o"/>
            </a:pPr>
            <a:r>
              <a:rPr lang="en-US" sz="1800" b="1" dirty="0">
                <a:solidFill>
                  <a:srgbClr val="10233E"/>
                </a:solidFill>
              </a:rPr>
              <a:t>Finance</a:t>
            </a:r>
          </a:p>
          <a:p>
            <a:pPr lvl="1">
              <a:buClr>
                <a:srgbClr val="EAB71F"/>
              </a:buClr>
              <a:buFont typeface="Courier New" panose="02070309020205020404" pitchFamily="49" charset="0"/>
              <a:buChar char="o"/>
            </a:pPr>
            <a:r>
              <a:rPr lang="en-US" sz="1800" b="1" dirty="0">
                <a:solidFill>
                  <a:srgbClr val="10233E"/>
                </a:solidFill>
              </a:rPr>
              <a:t>Information Technology</a:t>
            </a:r>
          </a:p>
          <a:p>
            <a:pPr lvl="1">
              <a:buClr>
                <a:srgbClr val="EAB71F"/>
              </a:buClr>
              <a:buFont typeface="Courier New" panose="02070309020205020404" pitchFamily="49" charset="0"/>
              <a:buChar char="o"/>
            </a:pPr>
            <a:r>
              <a:rPr lang="en-US" sz="1800" b="1" dirty="0">
                <a:solidFill>
                  <a:srgbClr val="10233E"/>
                </a:solidFill>
              </a:rPr>
              <a:t>International Activities and Program Development</a:t>
            </a:r>
          </a:p>
          <a:p>
            <a:pPr lvl="1">
              <a:buClr>
                <a:srgbClr val="EAB71F"/>
              </a:buClr>
              <a:buFont typeface="Courier New" panose="02070309020205020404" pitchFamily="49" charset="0"/>
              <a:buChar char="o"/>
            </a:pPr>
            <a:r>
              <a:rPr lang="en-US" sz="1800" b="1" dirty="0">
                <a:solidFill>
                  <a:srgbClr val="10233E"/>
                </a:solidFill>
              </a:rPr>
              <a:t>Leadership</a:t>
            </a:r>
          </a:p>
          <a:p>
            <a:pPr lvl="1">
              <a:buClr>
                <a:srgbClr val="EAB71F"/>
              </a:buClr>
              <a:buFont typeface="Courier New" panose="02070309020205020404" pitchFamily="49" charset="0"/>
              <a:buChar char="o"/>
            </a:pPr>
            <a:r>
              <a:rPr lang="en-US" sz="1800" b="1" dirty="0">
                <a:solidFill>
                  <a:srgbClr val="10233E"/>
                </a:solidFill>
              </a:rPr>
              <a:t>Legal</a:t>
            </a:r>
          </a:p>
          <a:p>
            <a:pPr lvl="1">
              <a:buClr>
                <a:srgbClr val="EAB71F"/>
              </a:buClr>
              <a:buFont typeface="Courier New" panose="02070309020205020404" pitchFamily="49" charset="0"/>
              <a:buChar char="o"/>
            </a:pPr>
            <a:r>
              <a:rPr lang="en-US" sz="1800" b="1" dirty="0">
                <a:solidFill>
                  <a:srgbClr val="10233E"/>
                </a:solidFill>
              </a:rPr>
              <a:t>Public Relations and Production</a:t>
            </a:r>
          </a:p>
          <a:p>
            <a:pPr lvl="1">
              <a:buClr>
                <a:srgbClr val="EAB71F"/>
              </a:buClr>
              <a:buFont typeface="Courier New" panose="02070309020205020404" pitchFamily="49" charset="0"/>
              <a:buChar char="o"/>
            </a:pPr>
            <a:endParaRPr lang="en-US" sz="1600" b="1" dirty="0">
              <a:solidFill>
                <a:srgbClr val="10233E"/>
              </a:solidFill>
            </a:endParaRPr>
          </a:p>
        </p:txBody>
      </p:sp>
      <p:pic>
        <p:nvPicPr>
          <p:cNvPr id="10" name="Picture 9">
            <a:extLst>
              <a:ext uri="{FF2B5EF4-FFF2-40B4-BE49-F238E27FC236}">
                <a16:creationId xmlns:a16="http://schemas.microsoft.com/office/drawing/2014/main" id="{723F3CFF-B9F7-CA49-B514-CEAFA94815E4}"/>
              </a:ext>
            </a:extLst>
          </p:cNvPr>
          <p:cNvPicPr>
            <a:picLocks noChangeAspect="1"/>
          </p:cNvPicPr>
          <p:nvPr/>
        </p:nvPicPr>
        <p:blipFill>
          <a:blip r:embed="rId3" cstate="print">
            <a:extLst>
              <a:ext uri="{28A0092B-C50C-407E-A947-70E740481C1C}">
                <a14:useLocalDpi xmlns:a14="http://schemas.microsoft.com/office/drawing/2010/main" val="0"/>
              </a:ext>
            </a:extLst>
          </a:blip>
          <a:srcRect l="1389" r="1389"/>
          <a:stretch/>
        </p:blipFill>
        <p:spPr>
          <a:xfrm>
            <a:off x="5194300" y="1208169"/>
            <a:ext cx="3340100" cy="229035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Lions Clubs International Foundation (LCIF)</a:t>
            </a:r>
            <a:endParaRPr lang="en-US" dirty="0"/>
          </a:p>
        </p:txBody>
      </p:sp>
      <p:pic>
        <p:nvPicPr>
          <p:cNvPr id="2050" name="Picture 2" descr="C:\Documents and Settings\KHeyne\My Documents\My Pictures\LCI Photos\Logos\lcif_h2c.tif"/>
          <p:cNvPicPr>
            <a:picLocks noChangeAspect="1" noChangeArrowheads="1"/>
          </p:cNvPicPr>
          <p:nvPr/>
        </p:nvPicPr>
        <p:blipFill>
          <a:blip r:embed="rId2"/>
          <a:srcRect/>
          <a:stretch>
            <a:fillRect/>
          </a:stretch>
        </p:blipFill>
        <p:spPr bwMode="auto">
          <a:xfrm>
            <a:off x="304800" y="1066800"/>
            <a:ext cx="3352800" cy="978036"/>
          </a:xfrm>
          <a:prstGeom prst="rect">
            <a:avLst/>
          </a:prstGeom>
          <a:noFill/>
        </p:spPr>
      </p:pic>
      <p:sp>
        <p:nvSpPr>
          <p:cNvPr id="5" name="Content Placeholder 4">
            <a:extLst>
              <a:ext uri="{FF2B5EF4-FFF2-40B4-BE49-F238E27FC236}">
                <a16:creationId xmlns:a16="http://schemas.microsoft.com/office/drawing/2014/main" id="{27587C7B-4405-854A-B9A3-A7531D597772}"/>
              </a:ext>
            </a:extLst>
          </p:cNvPr>
          <p:cNvSpPr txBox="1">
            <a:spLocks/>
          </p:cNvSpPr>
          <p:nvPr/>
        </p:nvSpPr>
        <p:spPr bwMode="auto">
          <a:xfrm>
            <a:off x="152400" y="2209800"/>
            <a:ext cx="8382000" cy="431901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marL="0" indent="0">
              <a:buClr>
                <a:srgbClr val="EAB71F"/>
              </a:buClr>
              <a:buNone/>
            </a:pPr>
            <a:r>
              <a:rPr lang="en-US" sz="2000" b="1" dirty="0">
                <a:solidFill>
                  <a:srgbClr val="10233E"/>
                </a:solidFill>
              </a:rPr>
              <a:t>Important Facts</a:t>
            </a:r>
          </a:p>
          <a:p>
            <a:pPr lvl="1">
              <a:buClr>
                <a:srgbClr val="EAB71F"/>
              </a:buClr>
              <a:buFont typeface="Arial" panose="020B0604020202020204" pitchFamily="34" charset="0"/>
              <a:buChar char="•"/>
            </a:pPr>
            <a:r>
              <a:rPr lang="en-US" sz="1800" dirty="0"/>
              <a:t>Founded in 1968: official foundation of Lions Clubs International, empowering the service of Lions</a:t>
            </a:r>
          </a:p>
          <a:p>
            <a:pPr lvl="1">
              <a:buClr>
                <a:srgbClr val="EAB71F"/>
              </a:buClr>
              <a:buFont typeface="Arial" panose="020B0604020202020204" pitchFamily="34" charset="0"/>
              <a:buChar char="•"/>
            </a:pPr>
            <a:endParaRPr lang="en-US" sz="1800" dirty="0"/>
          </a:p>
          <a:p>
            <a:pPr lvl="1">
              <a:buClr>
                <a:srgbClr val="EAB71F"/>
              </a:buClr>
              <a:buFont typeface="Arial" panose="020B0604020202020204" pitchFamily="34" charset="0"/>
              <a:buChar char="•"/>
            </a:pPr>
            <a:r>
              <a:rPr lang="en-US" sz="1800" dirty="0"/>
              <a:t>Provides grant funding for large-scale humanitarian projects</a:t>
            </a:r>
          </a:p>
          <a:p>
            <a:pPr lvl="1">
              <a:buClr>
                <a:srgbClr val="EAB71F"/>
              </a:buClr>
              <a:buFont typeface="Arial" panose="020B0604020202020204" pitchFamily="34" charset="0"/>
              <a:buChar char="•"/>
            </a:pPr>
            <a:endParaRPr lang="en-US" sz="1800" dirty="0"/>
          </a:p>
          <a:p>
            <a:pPr lvl="1">
              <a:buClr>
                <a:srgbClr val="EAB71F"/>
              </a:buClr>
              <a:buFont typeface="Arial" panose="020B0604020202020204" pitchFamily="34" charset="0"/>
              <a:buChar char="•"/>
            </a:pPr>
            <a:r>
              <a:rPr lang="en-US" sz="1800" dirty="0"/>
              <a:t>Relies on donations</a:t>
            </a:r>
          </a:p>
          <a:p>
            <a:pPr lvl="1">
              <a:buClr>
                <a:srgbClr val="EAB71F"/>
              </a:buClr>
              <a:buFont typeface="Arial" panose="020B0604020202020204" pitchFamily="34" charset="0"/>
              <a:buChar char="•"/>
            </a:pPr>
            <a:endParaRPr lang="en-US" sz="1800" dirty="0"/>
          </a:p>
          <a:p>
            <a:pPr lvl="1">
              <a:buClr>
                <a:srgbClr val="EAB71F"/>
              </a:buClr>
              <a:buFont typeface="Arial" panose="020B0604020202020204" pitchFamily="34" charset="0"/>
              <a:buChar char="•"/>
            </a:pPr>
            <a:r>
              <a:rPr lang="en-US" sz="1800" dirty="0"/>
              <a:t>More than US$1.3 billion in grants awarded to date</a:t>
            </a:r>
          </a:p>
          <a:p>
            <a:pPr lvl="1">
              <a:buClr>
                <a:srgbClr val="EAB71F"/>
              </a:buClr>
              <a:buFont typeface="Arial" panose="020B0604020202020204" pitchFamily="34" charset="0"/>
              <a:buChar char="•"/>
            </a:pPr>
            <a:endParaRPr lang="en-US" sz="1800" dirty="0"/>
          </a:p>
          <a:p>
            <a:pPr lvl="1">
              <a:buClr>
                <a:srgbClr val="EAB71F"/>
              </a:buClr>
              <a:buFont typeface="Arial" panose="020B0604020202020204" pitchFamily="34" charset="0"/>
              <a:buChar char="•"/>
            </a:pPr>
            <a:r>
              <a:rPr lang="en-US" sz="1800" dirty="0"/>
              <a:t>Amidst the most ambitious fundraising campaign in its history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Lions Clubs International Foundation (LCIF)</a:t>
            </a:r>
            <a:endParaRPr lang="en-US" dirty="0"/>
          </a:p>
        </p:txBody>
      </p:sp>
      <p:pic>
        <p:nvPicPr>
          <p:cNvPr id="5" name="Picture 2" descr="C:\Documents and Settings\KHeyne\My Documents\My Pictures\LCI Photos\Logos\lcif_h2c.tif">
            <a:extLst>
              <a:ext uri="{FF2B5EF4-FFF2-40B4-BE49-F238E27FC236}">
                <a16:creationId xmlns:a16="http://schemas.microsoft.com/office/drawing/2014/main" id="{CB319032-1A28-BC4C-AFC0-CD9966B7DD02}"/>
              </a:ext>
            </a:extLst>
          </p:cNvPr>
          <p:cNvPicPr>
            <a:picLocks noChangeAspect="1" noChangeArrowheads="1"/>
          </p:cNvPicPr>
          <p:nvPr/>
        </p:nvPicPr>
        <p:blipFill>
          <a:blip r:embed="rId2"/>
          <a:srcRect/>
          <a:stretch>
            <a:fillRect/>
          </a:stretch>
        </p:blipFill>
        <p:spPr bwMode="auto">
          <a:xfrm>
            <a:off x="304800" y="1066800"/>
            <a:ext cx="3352800" cy="978036"/>
          </a:xfrm>
          <a:prstGeom prst="rect">
            <a:avLst/>
          </a:prstGeom>
          <a:noFill/>
        </p:spPr>
      </p:pic>
      <p:pic>
        <p:nvPicPr>
          <p:cNvPr id="4" name="Picture 3">
            <a:extLst>
              <a:ext uri="{FF2B5EF4-FFF2-40B4-BE49-F238E27FC236}">
                <a16:creationId xmlns:a16="http://schemas.microsoft.com/office/drawing/2014/main" id="{4B3C4387-6A7B-46A0-655D-669354ABAA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9187" y="2252662"/>
            <a:ext cx="6905625" cy="2352675"/>
          </a:xfrm>
          <a:prstGeom prst="rect">
            <a:avLst/>
          </a:prstGeom>
        </p:spPr>
      </p:pic>
    </p:spTree>
    <p:extLst>
      <p:ext uri="{BB962C8B-B14F-4D97-AF65-F5344CB8AC3E}">
        <p14:creationId xmlns:p14="http://schemas.microsoft.com/office/powerpoint/2010/main" val="3415522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Leadership</a:t>
            </a:r>
            <a:endParaRPr lang="en-US" dirty="0"/>
          </a:p>
        </p:txBody>
      </p:sp>
      <p:sp>
        <p:nvSpPr>
          <p:cNvPr id="4" name="Content Placeholder 4">
            <a:extLst>
              <a:ext uri="{FF2B5EF4-FFF2-40B4-BE49-F238E27FC236}">
                <a16:creationId xmlns:a16="http://schemas.microsoft.com/office/drawing/2014/main" id="{59C7BDCD-469E-E14A-9F8F-8CB7696FCEB4}"/>
              </a:ext>
            </a:extLst>
          </p:cNvPr>
          <p:cNvSpPr txBox="1">
            <a:spLocks/>
          </p:cNvSpPr>
          <p:nvPr/>
        </p:nvSpPr>
        <p:spPr bwMode="auto">
          <a:xfrm>
            <a:off x="152400" y="1118616"/>
            <a:ext cx="86868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marL="0" indent="0">
              <a:buClr>
                <a:srgbClr val="EAB71F"/>
              </a:buClr>
              <a:buNone/>
            </a:pPr>
            <a:r>
              <a:rPr lang="en-US" sz="2000" b="1" dirty="0">
                <a:solidFill>
                  <a:srgbClr val="10233E"/>
                </a:solidFill>
              </a:rPr>
              <a:t>LCI provides training and development opportunities for Lions. The Global Leadership Team (GLT) is the driving force behind these programs, including:</a:t>
            </a:r>
          </a:p>
          <a:p>
            <a:pPr lvl="1">
              <a:buClr>
                <a:srgbClr val="EAB71F"/>
              </a:buClr>
              <a:buFont typeface="Arial" panose="020B0604020202020204" pitchFamily="34" charset="0"/>
              <a:buChar char="•"/>
            </a:pPr>
            <a:r>
              <a:rPr lang="en-US" sz="1800" dirty="0"/>
              <a:t>Emerging Lions Leadership Institutes</a:t>
            </a:r>
          </a:p>
          <a:p>
            <a:pPr lvl="1">
              <a:buClr>
                <a:srgbClr val="EAB71F"/>
              </a:buClr>
              <a:buFont typeface="Arial" panose="020B0604020202020204" pitchFamily="34" charset="0"/>
              <a:buChar char="•"/>
            </a:pPr>
            <a:r>
              <a:rPr lang="en-US" sz="1800" dirty="0"/>
              <a:t>Faculty Development Institutes</a:t>
            </a:r>
          </a:p>
          <a:p>
            <a:pPr lvl="1">
              <a:buClr>
                <a:srgbClr val="EAB71F"/>
              </a:buClr>
              <a:buFont typeface="Arial" panose="020B0604020202020204" pitchFamily="34" charset="0"/>
              <a:buChar char="•"/>
            </a:pPr>
            <a:r>
              <a:rPr lang="en-US" sz="1800" dirty="0"/>
              <a:t>Regional Lions Leadership Institutes</a:t>
            </a:r>
          </a:p>
          <a:p>
            <a:pPr lvl="1">
              <a:buClr>
                <a:srgbClr val="EAB71F"/>
              </a:buClr>
              <a:buFont typeface="Arial" panose="020B0604020202020204" pitchFamily="34" charset="0"/>
              <a:buChar char="•"/>
            </a:pPr>
            <a:r>
              <a:rPr lang="en-US" sz="1800" dirty="0"/>
              <a:t>District Governors-Elect Seminar</a:t>
            </a:r>
          </a:p>
          <a:p>
            <a:pPr lvl="1">
              <a:buClr>
                <a:srgbClr val="EAB71F"/>
              </a:buClr>
              <a:buFont typeface="Arial" panose="020B0604020202020204" pitchFamily="34" charset="0"/>
              <a:buChar char="•"/>
            </a:pPr>
            <a:r>
              <a:rPr lang="en-US" sz="1800" dirty="0"/>
              <a:t>Multiple District Leadership Development Funding</a:t>
            </a:r>
          </a:p>
          <a:p>
            <a:pPr lvl="1">
              <a:buClr>
                <a:srgbClr val="EAB71F"/>
              </a:buClr>
              <a:buFont typeface="Arial" panose="020B0604020202020204" pitchFamily="34" charset="0"/>
              <a:buChar char="•"/>
            </a:pPr>
            <a:r>
              <a:rPr lang="en-US" sz="1800" dirty="0"/>
              <a:t>GLT District Funding Support Program</a:t>
            </a:r>
          </a:p>
          <a:p>
            <a:pPr lvl="1">
              <a:buClr>
                <a:srgbClr val="EAB71F"/>
              </a:buClr>
              <a:buFont typeface="Arial" panose="020B0604020202020204" pitchFamily="34" charset="0"/>
              <a:buChar char="•"/>
            </a:pPr>
            <a:r>
              <a:rPr lang="en-US" sz="1800" dirty="0"/>
              <a:t>Webinars</a:t>
            </a:r>
          </a:p>
          <a:p>
            <a:pPr lvl="1">
              <a:buClr>
                <a:srgbClr val="EAB71F"/>
              </a:buClr>
              <a:buFont typeface="Arial" panose="020B0604020202020204" pitchFamily="34" charset="0"/>
              <a:buChar char="•"/>
            </a:pPr>
            <a:r>
              <a:rPr lang="en-US" sz="1800" dirty="0"/>
              <a:t>Lions Learning Center</a:t>
            </a:r>
          </a:p>
          <a:p>
            <a:pPr lvl="1">
              <a:buClr>
                <a:srgbClr val="EAB71F"/>
              </a:buClr>
              <a:buFont typeface="Arial" panose="020B0604020202020204" pitchFamily="34" charset="0"/>
              <a:buChar char="•"/>
            </a:pPr>
            <a:r>
              <a:rPr lang="en-US" sz="1800" dirty="0"/>
              <a:t>Lions Certified Instructor Program</a:t>
            </a:r>
          </a:p>
          <a:p>
            <a:pPr lvl="1">
              <a:buClr>
                <a:srgbClr val="EAB71F"/>
              </a:buClr>
              <a:buFont typeface="Arial" panose="020B0604020202020204" pitchFamily="34" charset="0"/>
              <a:buChar char="•"/>
            </a:pPr>
            <a:endParaRPr lang="en-US" sz="2000" dirty="0"/>
          </a:p>
          <a:p>
            <a:pPr lvl="1">
              <a:buClr>
                <a:srgbClr val="EAB71F"/>
              </a:buClr>
              <a:buFont typeface="Arial" panose="020B0604020202020204" pitchFamily="34" charset="0"/>
              <a:buChar char="•"/>
            </a:pPr>
            <a:endParaRPr lang="en-US"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Service Activities</a:t>
            </a:r>
            <a:endParaRPr lang="en-US" dirty="0"/>
          </a:p>
        </p:txBody>
      </p:sp>
      <p:sp>
        <p:nvSpPr>
          <p:cNvPr id="4" name="Content Placeholder 4">
            <a:extLst>
              <a:ext uri="{FF2B5EF4-FFF2-40B4-BE49-F238E27FC236}">
                <a16:creationId xmlns:a16="http://schemas.microsoft.com/office/drawing/2014/main" id="{35893C1D-6A98-9A46-800E-4009C096261D}"/>
              </a:ext>
            </a:extLst>
          </p:cNvPr>
          <p:cNvSpPr txBox="1">
            <a:spLocks/>
          </p:cNvSpPr>
          <p:nvPr/>
        </p:nvSpPr>
        <p:spPr bwMode="auto">
          <a:xfrm>
            <a:off x="228600" y="944085"/>
            <a:ext cx="86868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marL="0" indent="0">
              <a:buClr>
                <a:srgbClr val="EAB71F"/>
              </a:buClr>
              <a:buNone/>
            </a:pPr>
            <a:r>
              <a:rPr lang="en-US" sz="2000" b="1" dirty="0">
                <a:solidFill>
                  <a:srgbClr val="10233E"/>
                </a:solidFill>
              </a:rPr>
              <a:t>Because Lions seek to address the greatest needs in their communities, our activities are varied, although Lions are united behind eight global causes. The Global Service Team (GST) is the driving force behind these programs and collects and shares service stories that empower leaders to act.</a:t>
            </a:r>
          </a:p>
        </p:txBody>
      </p:sp>
      <p:pic>
        <p:nvPicPr>
          <p:cNvPr id="5" name="Picture 4">
            <a:extLst>
              <a:ext uri="{FF2B5EF4-FFF2-40B4-BE49-F238E27FC236}">
                <a16:creationId xmlns:a16="http://schemas.microsoft.com/office/drawing/2014/main" id="{0645B2F6-AA3B-F68A-432A-1FA7C62D05C1}"/>
              </a:ext>
            </a:extLst>
          </p:cNvPr>
          <p:cNvPicPr>
            <a:picLocks noChangeAspect="1"/>
          </p:cNvPicPr>
          <p:nvPr/>
        </p:nvPicPr>
        <p:blipFill>
          <a:blip r:embed="rId3"/>
          <a:stretch>
            <a:fillRect/>
          </a:stretch>
        </p:blipFill>
        <p:spPr>
          <a:xfrm>
            <a:off x="2070786" y="2895600"/>
            <a:ext cx="4545227" cy="301831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F3CD0-F56C-7800-A93E-8AFC03603A84}"/>
              </a:ext>
            </a:extLst>
          </p:cNvPr>
          <p:cNvSpPr>
            <a:spLocks noGrp="1"/>
          </p:cNvSpPr>
          <p:nvPr>
            <p:ph type="title"/>
          </p:nvPr>
        </p:nvSpPr>
        <p:spPr/>
        <p:txBody>
          <a:bodyPr/>
          <a:lstStyle/>
          <a:p>
            <a:r>
              <a:rPr lang="en-US" dirty="0"/>
              <a:t>Our Global Causes</a:t>
            </a:r>
          </a:p>
        </p:txBody>
      </p:sp>
      <p:pic>
        <p:nvPicPr>
          <p:cNvPr id="7" name="Picture 6">
            <a:extLst>
              <a:ext uri="{FF2B5EF4-FFF2-40B4-BE49-F238E27FC236}">
                <a16:creationId xmlns:a16="http://schemas.microsoft.com/office/drawing/2014/main" id="{CAC4EB5E-8285-AFB6-A6A2-ACA1405301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003" y="1219200"/>
            <a:ext cx="7531994" cy="4419600"/>
          </a:xfrm>
          <a:prstGeom prst="rect">
            <a:avLst/>
          </a:prstGeom>
        </p:spPr>
      </p:pic>
    </p:spTree>
    <p:extLst>
      <p:ext uri="{BB962C8B-B14F-4D97-AF65-F5344CB8AC3E}">
        <p14:creationId xmlns:p14="http://schemas.microsoft.com/office/powerpoint/2010/main" val="11033689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Membership Development</a:t>
            </a:r>
            <a:endParaRPr lang="en-US" dirty="0"/>
          </a:p>
        </p:txBody>
      </p:sp>
      <p:sp>
        <p:nvSpPr>
          <p:cNvPr id="4" name="Content Placeholder 4">
            <a:extLst>
              <a:ext uri="{FF2B5EF4-FFF2-40B4-BE49-F238E27FC236}">
                <a16:creationId xmlns:a16="http://schemas.microsoft.com/office/drawing/2014/main" id="{74AAC061-E6C7-DB4C-84B8-9113DCC573F9}"/>
              </a:ext>
            </a:extLst>
          </p:cNvPr>
          <p:cNvSpPr txBox="1">
            <a:spLocks/>
          </p:cNvSpPr>
          <p:nvPr/>
        </p:nvSpPr>
        <p:spPr bwMode="auto">
          <a:xfrm>
            <a:off x="152400" y="990600"/>
            <a:ext cx="89916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marL="0" indent="0">
              <a:buClr>
                <a:srgbClr val="EAB71F"/>
              </a:buClr>
              <a:buNone/>
            </a:pPr>
            <a:r>
              <a:rPr lang="en-US" sz="1600" b="1" dirty="0">
                <a:solidFill>
                  <a:srgbClr val="10233E"/>
                </a:solidFill>
              </a:rPr>
              <a:t>Recruiting new members into your club ensures that there will be a continual influx of enthusiastic members to serve those in need and identify new service that can be done in your community. Membership programs designed to help stimulate growth and foster quality members include:</a:t>
            </a:r>
          </a:p>
          <a:p>
            <a:pPr lvl="1">
              <a:buClr>
                <a:srgbClr val="EAB71F"/>
              </a:buClr>
              <a:buFont typeface="Arial" panose="020B0604020202020204" pitchFamily="34" charset="0"/>
              <a:buChar char="•"/>
            </a:pPr>
            <a:r>
              <a:rPr lang="en-US" sz="1600" dirty="0"/>
              <a:t>Family Membership</a:t>
            </a:r>
          </a:p>
          <a:p>
            <a:pPr lvl="1">
              <a:buClr>
                <a:srgbClr val="EAB71F"/>
              </a:buClr>
              <a:buFont typeface="Arial" panose="020B0604020202020204" pitchFamily="34" charset="0"/>
              <a:buChar char="•"/>
            </a:pPr>
            <a:r>
              <a:rPr lang="en-US" sz="1600" dirty="0"/>
              <a:t>Student Membership</a:t>
            </a:r>
          </a:p>
          <a:p>
            <a:pPr lvl="1">
              <a:buClr>
                <a:srgbClr val="EAB71F"/>
              </a:buClr>
              <a:buFont typeface="Arial" panose="020B0604020202020204" pitchFamily="34" charset="0"/>
              <a:buChar char="•"/>
            </a:pPr>
            <a:r>
              <a:rPr lang="en-US" sz="1600" dirty="0"/>
              <a:t>Leo to Lion</a:t>
            </a:r>
          </a:p>
          <a:p>
            <a:pPr lvl="1">
              <a:buClr>
                <a:srgbClr val="EAB71F"/>
              </a:buClr>
              <a:buFont typeface="Arial" panose="020B0604020202020204" pitchFamily="34" charset="0"/>
              <a:buChar char="•"/>
            </a:pPr>
            <a:r>
              <a:rPr lang="en-US" sz="1600" dirty="0"/>
              <a:t>Lions Worldwide Induction Day</a:t>
            </a:r>
          </a:p>
          <a:p>
            <a:pPr lvl="1">
              <a:buClr>
                <a:srgbClr val="EAB71F"/>
              </a:buClr>
              <a:buFont typeface="Arial" panose="020B0604020202020204" pitchFamily="34" charset="0"/>
              <a:buChar char="•"/>
            </a:pPr>
            <a:r>
              <a:rPr lang="en-US" sz="1600" dirty="0"/>
              <a:t>Leo Clubs</a:t>
            </a:r>
          </a:p>
          <a:p>
            <a:pPr lvl="1">
              <a:buClr>
                <a:srgbClr val="EAB71F"/>
              </a:buClr>
              <a:buFont typeface="Arial" panose="020B0604020202020204" pitchFamily="34" charset="0"/>
              <a:buChar char="•"/>
            </a:pPr>
            <a:r>
              <a:rPr lang="en-US" sz="1600" dirty="0"/>
              <a:t>Club Branches</a:t>
            </a:r>
          </a:p>
          <a:p>
            <a:pPr lvl="1">
              <a:buClr>
                <a:srgbClr val="EAB71F"/>
              </a:buClr>
              <a:buFont typeface="Arial" panose="020B0604020202020204" pitchFamily="34" charset="0"/>
              <a:buChar char="•"/>
            </a:pPr>
            <a:endParaRPr lang="en-US" sz="1600" dirty="0"/>
          </a:p>
          <a:p>
            <a:pPr marL="0" indent="0">
              <a:buClr>
                <a:srgbClr val="EAB71F"/>
              </a:buClr>
              <a:buNone/>
            </a:pPr>
            <a:r>
              <a:rPr lang="en-US" sz="1600" b="1" dirty="0">
                <a:solidFill>
                  <a:srgbClr val="10233E"/>
                </a:solidFill>
              </a:rPr>
              <a:t>In addition, forming new clubs is essential to serving a new or underserved area. Membership has several club types to help every member find the right fit:</a:t>
            </a:r>
          </a:p>
          <a:p>
            <a:pPr lvl="1">
              <a:buClr>
                <a:srgbClr val="EAB71F"/>
              </a:buClr>
              <a:buFont typeface="Arial" panose="020B0604020202020204" pitchFamily="34" charset="0"/>
              <a:buChar char="•"/>
            </a:pPr>
            <a:r>
              <a:rPr lang="en-US" sz="1600" dirty="0"/>
              <a:t>Traditional Lions clubs</a:t>
            </a:r>
          </a:p>
          <a:p>
            <a:pPr lvl="1">
              <a:buClr>
                <a:srgbClr val="EAB71F"/>
              </a:buClr>
              <a:buFont typeface="Arial" panose="020B0604020202020204" pitchFamily="34" charset="0"/>
              <a:buChar char="•"/>
            </a:pPr>
            <a:r>
              <a:rPr lang="en-US" sz="1600" dirty="0"/>
              <a:t>Campus Lions clubs</a:t>
            </a:r>
          </a:p>
          <a:p>
            <a:pPr lvl="1">
              <a:buClr>
                <a:srgbClr val="EAB71F"/>
              </a:buClr>
              <a:buFont typeface="Arial" panose="020B0604020202020204" pitchFamily="34" charset="0"/>
              <a:buChar char="•"/>
            </a:pPr>
            <a:r>
              <a:rPr lang="en-US" sz="1600" dirty="0"/>
              <a:t>Leo Lions clubs</a:t>
            </a:r>
          </a:p>
          <a:p>
            <a:pPr lvl="1">
              <a:buClr>
                <a:srgbClr val="EAB71F"/>
              </a:buClr>
              <a:buFont typeface="Arial" panose="020B0604020202020204" pitchFamily="34" charset="0"/>
              <a:buChar char="•"/>
            </a:pPr>
            <a:r>
              <a:rPr lang="en-US" sz="1600" dirty="0"/>
              <a:t>Lioness Lions clubs</a:t>
            </a:r>
          </a:p>
          <a:p>
            <a:pPr lvl="1">
              <a:buClr>
                <a:srgbClr val="EAB71F"/>
              </a:buClr>
              <a:buFont typeface="Arial" panose="020B0604020202020204" pitchFamily="34" charset="0"/>
              <a:buChar char="•"/>
            </a:pPr>
            <a:r>
              <a:rPr lang="en-US" sz="1600" dirty="0"/>
              <a:t>Specialty Lions clubs</a:t>
            </a:r>
          </a:p>
        </p:txBody>
      </p:sp>
    </p:spTree>
    <p:extLst>
      <p:ext uri="{BB962C8B-B14F-4D97-AF65-F5344CB8AC3E}">
        <p14:creationId xmlns:p14="http://schemas.microsoft.com/office/powerpoint/2010/main" val="1696935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7EE9D-D8DE-3996-9749-53CDC2049A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7C5B3A-DCF9-BB45-89D6-DD9245006605}"/>
              </a:ext>
            </a:extLst>
          </p:cNvPr>
          <p:cNvSpPr>
            <a:spLocks noGrp="1"/>
          </p:cNvSpPr>
          <p:nvPr>
            <p:ph type="title"/>
          </p:nvPr>
        </p:nvSpPr>
        <p:spPr/>
        <p:txBody>
          <a:bodyPr/>
          <a:lstStyle/>
          <a:p>
            <a:r>
              <a:rPr dirty="0"/>
              <a:t>Membership LCI Dues and Fees</a:t>
            </a:r>
            <a:endParaRPr lang="en-US" dirty="0"/>
          </a:p>
        </p:txBody>
      </p:sp>
      <p:pic>
        <p:nvPicPr>
          <p:cNvPr id="5" name="Picture 4">
            <a:extLst>
              <a:ext uri="{FF2B5EF4-FFF2-40B4-BE49-F238E27FC236}">
                <a16:creationId xmlns:a16="http://schemas.microsoft.com/office/drawing/2014/main" id="{9E38219B-7BBD-47A2-11E1-1ABE0D7CFA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922" y="761364"/>
            <a:ext cx="7053078" cy="5487036"/>
          </a:xfrm>
          <a:prstGeom prst="rect">
            <a:avLst/>
          </a:prstGeom>
        </p:spPr>
      </p:pic>
    </p:spTree>
    <p:extLst>
      <p:ext uri="{BB962C8B-B14F-4D97-AF65-F5344CB8AC3E}">
        <p14:creationId xmlns:p14="http://schemas.microsoft.com/office/powerpoint/2010/main" val="1461573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dirty="0"/>
              <a:t>New Member Orientation Summary</a:t>
            </a:r>
            <a:endParaRPr lang="en-US" dirty="0"/>
          </a:p>
        </p:txBody>
      </p:sp>
      <p:sp>
        <p:nvSpPr>
          <p:cNvPr id="7" name="Content Placeholder 6"/>
          <p:cNvSpPr>
            <a:spLocks noGrp="1"/>
          </p:cNvSpPr>
          <p:nvPr>
            <p:ph idx="4294967295"/>
          </p:nvPr>
        </p:nvSpPr>
        <p:spPr>
          <a:xfrm>
            <a:off x="1104900" y="3124200"/>
            <a:ext cx="6934200" cy="3352800"/>
          </a:xfrm>
        </p:spPr>
        <p:txBody>
          <a:bodyPr/>
          <a:lstStyle/>
          <a:p>
            <a:pPr marL="0" indent="0">
              <a:buClr>
                <a:srgbClr val="F4B500"/>
              </a:buClr>
              <a:buNone/>
            </a:pPr>
            <a:r>
              <a:rPr lang="en-US" b="1" dirty="0">
                <a:solidFill>
                  <a:schemeClr val="bg1"/>
                </a:solidFill>
              </a:rPr>
              <a:t>New member orientation is broken out into </a:t>
            </a:r>
            <a:br>
              <a:rPr lang="en-US" b="1" dirty="0">
                <a:solidFill>
                  <a:schemeClr val="bg1"/>
                </a:solidFill>
              </a:rPr>
            </a:br>
            <a:r>
              <a:rPr lang="en-US" b="1" dirty="0">
                <a:solidFill>
                  <a:schemeClr val="bg1"/>
                </a:solidFill>
              </a:rPr>
              <a:t>four sections:</a:t>
            </a:r>
          </a:p>
          <a:p>
            <a:pPr lvl="1">
              <a:buClr>
                <a:srgbClr val="F4B500"/>
              </a:buClr>
              <a:buFont typeface="Courier New" panose="02070309020205020404" pitchFamily="49" charset="0"/>
              <a:buChar char="o"/>
            </a:pPr>
            <a:r>
              <a:rPr lang="en-US" dirty="0">
                <a:solidFill>
                  <a:schemeClr val="bg1"/>
                </a:solidFill>
              </a:rPr>
              <a:t>Who Lions Are</a:t>
            </a:r>
          </a:p>
          <a:p>
            <a:pPr lvl="1">
              <a:buClr>
                <a:srgbClr val="F4B500"/>
              </a:buClr>
              <a:buFont typeface="Courier New" panose="02070309020205020404" pitchFamily="49" charset="0"/>
              <a:buChar char="o"/>
            </a:pPr>
            <a:r>
              <a:rPr lang="en-US" dirty="0">
                <a:solidFill>
                  <a:schemeClr val="bg1"/>
                </a:solidFill>
              </a:rPr>
              <a:t>Lions Clubs International (LCI)</a:t>
            </a:r>
          </a:p>
          <a:p>
            <a:pPr lvl="1">
              <a:buClr>
                <a:srgbClr val="F4B500"/>
              </a:buClr>
              <a:buFont typeface="Courier New" panose="02070309020205020404" pitchFamily="49" charset="0"/>
              <a:buChar char="o"/>
            </a:pPr>
            <a:r>
              <a:rPr lang="en-US" dirty="0">
                <a:solidFill>
                  <a:schemeClr val="bg1"/>
                </a:solidFill>
              </a:rPr>
              <a:t>District and Multiple District</a:t>
            </a:r>
          </a:p>
          <a:p>
            <a:pPr lvl="1">
              <a:buClr>
                <a:srgbClr val="F4B500"/>
              </a:buClr>
              <a:buFont typeface="Courier New" panose="02070309020205020404" pitchFamily="49" charset="0"/>
              <a:buChar char="o"/>
            </a:pPr>
            <a:r>
              <a:rPr lang="en-US" dirty="0">
                <a:solidFill>
                  <a:schemeClr val="bg1"/>
                </a:solidFill>
              </a:rPr>
              <a:t>Your Club</a:t>
            </a:r>
          </a:p>
          <a:p>
            <a:pPr lvl="1">
              <a:buClr>
                <a:srgbClr val="F4B500"/>
              </a:buClr>
              <a:buFont typeface="Courier New" panose="02070309020205020404" pitchFamily="49" charset="0"/>
              <a:buChar char="o"/>
            </a:pPr>
            <a:endParaRPr lang="en-US" dirty="0">
              <a:solidFill>
                <a:schemeClr val="bg1"/>
              </a:solidFill>
            </a:endParaRPr>
          </a:p>
        </p:txBody>
      </p:sp>
      <p:pic>
        <p:nvPicPr>
          <p:cNvPr id="9" name="Picture Placeholder 8"/>
          <p:cNvPicPr>
            <a:picLocks noGrp="1" noChangeAspect="1"/>
          </p:cNvPicPr>
          <p:nvPr>
            <p:ph type="pic" sz="quarter" idx="4294967295"/>
          </p:nvPr>
        </p:nvPicPr>
        <p:blipFill rotWithShape="1">
          <a:blip r:embed="rId3" cstate="print">
            <a:extLst>
              <a:ext uri="{28A0092B-C50C-407E-A947-70E740481C1C}">
                <a14:useLocalDpi xmlns:a14="http://schemas.microsoft.com/office/drawing/2010/main" val="0"/>
              </a:ext>
            </a:extLst>
          </a:blip>
          <a:srcRect l="-505" t="82221" r="505" b="-403"/>
          <a:stretch/>
        </p:blipFill>
        <p:spPr>
          <a:xfrm>
            <a:off x="762000" y="1173296"/>
            <a:ext cx="7543800" cy="1371600"/>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International Convention</a:t>
            </a:r>
            <a:endParaRPr lang="en-US" dirty="0"/>
          </a:p>
        </p:txBody>
      </p:sp>
      <p:sp>
        <p:nvSpPr>
          <p:cNvPr id="4" name="Content Placeholder 4">
            <a:extLst>
              <a:ext uri="{FF2B5EF4-FFF2-40B4-BE49-F238E27FC236}">
                <a16:creationId xmlns:a16="http://schemas.microsoft.com/office/drawing/2014/main" id="{AAC6C183-9B34-AE49-8C66-B0A3AE40A2D5}"/>
              </a:ext>
            </a:extLst>
          </p:cNvPr>
          <p:cNvSpPr txBox="1">
            <a:spLocks/>
          </p:cNvSpPr>
          <p:nvPr/>
        </p:nvSpPr>
        <p:spPr bwMode="auto">
          <a:xfrm>
            <a:off x="228600" y="1140125"/>
            <a:ext cx="8686800" cy="83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marL="0" indent="0">
              <a:buClr>
                <a:srgbClr val="EAB71F"/>
              </a:buClr>
              <a:buNone/>
            </a:pPr>
            <a:r>
              <a:rPr lang="en-US" sz="2400" b="1" dirty="0">
                <a:solidFill>
                  <a:srgbClr val="10233E"/>
                </a:solidFill>
              </a:rPr>
              <a:t>Convention brings together thousands of Lions from around the world for a week of business, education, celebration and fellowship.</a:t>
            </a:r>
          </a:p>
          <a:p>
            <a:pPr marL="0" indent="0">
              <a:buClr>
                <a:srgbClr val="EAB71F"/>
              </a:buClr>
              <a:buNone/>
            </a:pPr>
            <a:endParaRPr lang="en-US" sz="2400" b="1" dirty="0">
              <a:solidFill>
                <a:srgbClr val="10233E"/>
              </a:solidFill>
            </a:endParaRPr>
          </a:p>
        </p:txBody>
      </p:sp>
      <p:graphicFrame>
        <p:nvGraphicFramePr>
          <p:cNvPr id="6" name="Table 5">
            <a:extLst>
              <a:ext uri="{FF2B5EF4-FFF2-40B4-BE49-F238E27FC236}">
                <a16:creationId xmlns:a16="http://schemas.microsoft.com/office/drawing/2014/main" id="{F459308F-53D7-1D93-C512-E118C5D30EED}"/>
              </a:ext>
            </a:extLst>
          </p:cNvPr>
          <p:cNvGraphicFramePr>
            <a:graphicFrameLocks noGrp="1"/>
          </p:cNvGraphicFramePr>
          <p:nvPr>
            <p:extLst>
              <p:ext uri="{D42A27DB-BD31-4B8C-83A1-F6EECF244321}">
                <p14:modId xmlns:p14="http://schemas.microsoft.com/office/powerpoint/2010/main" val="2277796171"/>
              </p:ext>
            </p:extLst>
          </p:nvPr>
        </p:nvGraphicFramePr>
        <p:xfrm>
          <a:off x="495300" y="4943475"/>
          <a:ext cx="8153400" cy="619125"/>
        </p:xfrm>
        <a:graphic>
          <a:graphicData uri="http://schemas.openxmlformats.org/drawingml/2006/table">
            <a:tbl>
              <a:tblPr>
                <a:tableStyleId>{5C22544A-7EE6-4342-B048-85BDC9FD1C3A}</a:tableStyleId>
              </a:tblPr>
              <a:tblGrid>
                <a:gridCol w="8153400">
                  <a:extLst>
                    <a:ext uri="{9D8B030D-6E8A-4147-A177-3AD203B41FA5}">
                      <a16:colId xmlns:a16="http://schemas.microsoft.com/office/drawing/2014/main" val="2113728790"/>
                    </a:ext>
                  </a:extLst>
                </a:gridCol>
              </a:tblGrid>
              <a:tr h="45720">
                <a:tc>
                  <a:txBody>
                    <a:bodyPr/>
                    <a:lstStyle/>
                    <a:p>
                      <a:pPr algn="l" fontAlgn="b"/>
                      <a:r>
                        <a:rPr lang="en-US" sz="2000" b="0" i="0" u="none" strike="noStrike" dirty="0">
                          <a:effectLst/>
                          <a:latin typeface="Arial" panose="020B0604020202020204" pitchFamily="34" charset="0"/>
                          <a:cs typeface="Arial" panose="020B0604020202020204" pitchFamily="34" charset="0"/>
                        </a:rPr>
                        <a:t>To learn more about the upcoming LCI Convention – please visit </a:t>
                      </a:r>
                      <a:r>
                        <a:rPr lang="en-US" sz="2000" dirty="0">
                          <a:hlinkClick r:id="rId3"/>
                        </a:rPr>
                        <a:t>LionsCon27 — International Lions Convention 2027 Washington D.C.</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val="2310091280"/>
                  </a:ext>
                </a:extLst>
              </a:tr>
            </a:tbl>
          </a:graphicData>
        </a:graphic>
      </p:graphicFrame>
      <p:sp>
        <p:nvSpPr>
          <p:cNvPr id="3" name="TextBox 2">
            <a:extLst>
              <a:ext uri="{FF2B5EF4-FFF2-40B4-BE49-F238E27FC236}">
                <a16:creationId xmlns:a16="http://schemas.microsoft.com/office/drawing/2014/main" id="{35581BE1-9066-B868-7A0F-A37AE237818F}"/>
              </a:ext>
            </a:extLst>
          </p:cNvPr>
          <p:cNvSpPr txBox="1"/>
          <p:nvPr/>
        </p:nvSpPr>
        <p:spPr>
          <a:xfrm>
            <a:off x="1878011" y="2723598"/>
            <a:ext cx="5818189" cy="1938992"/>
          </a:xfrm>
          <a:prstGeom prst="rect">
            <a:avLst/>
          </a:prstGeom>
          <a:noFill/>
        </p:spPr>
        <p:txBody>
          <a:bodyPr wrap="square" rtlCol="0">
            <a:spAutoFit/>
          </a:bodyPr>
          <a:lstStyle/>
          <a:p>
            <a:r>
              <a:rPr lang="en-US" sz="2400" dirty="0"/>
              <a:t>2027 	 Washington DC – July 2-6</a:t>
            </a:r>
          </a:p>
          <a:p>
            <a:r>
              <a:rPr lang="en-US" sz="2400" dirty="0"/>
              <a:t>2028 	 Singapore - June 23-27</a:t>
            </a:r>
          </a:p>
          <a:p>
            <a:r>
              <a:rPr lang="en-US" sz="2400" dirty="0"/>
              <a:t>2029	 Minneapolis, MN – June 29-July 3</a:t>
            </a:r>
          </a:p>
          <a:p>
            <a:r>
              <a:rPr lang="en-US" sz="2400" dirty="0"/>
              <a:t>2030 	 San Antonio TX – June 28-July 2</a:t>
            </a:r>
          </a:p>
          <a:p>
            <a:r>
              <a:rPr lang="en-US" sz="2400" dirty="0"/>
              <a:t>2031 	 Helsinki Finland – July 4-8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ADF25E3-3BA5-5148-973C-08C8E5972F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62600" y="1118616"/>
            <a:ext cx="3135086" cy="4114800"/>
          </a:xfrm>
          <a:prstGeom prst="rect">
            <a:avLst/>
          </a:prstGeom>
        </p:spPr>
      </p:pic>
      <p:sp>
        <p:nvSpPr>
          <p:cNvPr id="6" name="Content Placeholder 4">
            <a:extLst>
              <a:ext uri="{FF2B5EF4-FFF2-40B4-BE49-F238E27FC236}">
                <a16:creationId xmlns:a16="http://schemas.microsoft.com/office/drawing/2014/main" id="{FBF3840F-686F-8742-B322-10AC5355346C}"/>
              </a:ext>
            </a:extLst>
          </p:cNvPr>
          <p:cNvSpPr txBox="1">
            <a:spLocks/>
          </p:cNvSpPr>
          <p:nvPr/>
        </p:nvSpPr>
        <p:spPr bwMode="auto">
          <a:xfrm>
            <a:off x="152400" y="1118616"/>
            <a:ext cx="83820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buClr>
                <a:srgbClr val="EAB71F"/>
              </a:buClr>
              <a:buFont typeface="Courier New" panose="02070309020205020404" pitchFamily="49" charset="0"/>
              <a:buChar char="o"/>
            </a:pPr>
            <a:r>
              <a:rPr lang="en-US" sz="2000" b="1" dirty="0">
                <a:solidFill>
                  <a:srgbClr val="10233E"/>
                </a:solidFill>
              </a:rPr>
              <a:t>LION Magazine</a:t>
            </a:r>
          </a:p>
          <a:p>
            <a:pPr>
              <a:buClr>
                <a:srgbClr val="EAB71F"/>
              </a:buClr>
              <a:buFont typeface="Courier New" panose="02070309020205020404" pitchFamily="49" charset="0"/>
              <a:buChar char="o"/>
            </a:pPr>
            <a:endParaRPr lang="en-US" sz="2000" b="1" dirty="0">
              <a:solidFill>
                <a:srgbClr val="10233E"/>
              </a:solidFill>
            </a:endParaRPr>
          </a:p>
          <a:p>
            <a:pPr>
              <a:buClr>
                <a:srgbClr val="EAB71F"/>
              </a:buClr>
              <a:buFont typeface="Courier New" panose="02070309020205020404" pitchFamily="49" charset="0"/>
              <a:buChar char="o"/>
            </a:pPr>
            <a:r>
              <a:rPr lang="en-US" sz="2000" b="1" dirty="0">
                <a:solidFill>
                  <a:srgbClr val="10233E"/>
                </a:solidFill>
              </a:rPr>
              <a:t>E-mail Messages</a:t>
            </a:r>
          </a:p>
          <a:p>
            <a:pPr>
              <a:buClr>
                <a:srgbClr val="EAB71F"/>
              </a:buClr>
              <a:buFont typeface="Courier New" panose="02070309020205020404" pitchFamily="49" charset="0"/>
              <a:buChar char="o"/>
            </a:pPr>
            <a:endParaRPr lang="en-US" sz="2000" b="1" dirty="0">
              <a:solidFill>
                <a:srgbClr val="10233E"/>
              </a:solidFill>
            </a:endParaRPr>
          </a:p>
          <a:p>
            <a:pPr>
              <a:buClr>
                <a:srgbClr val="EAB71F"/>
              </a:buClr>
              <a:buFont typeface="Courier New" panose="02070309020205020404" pitchFamily="49" charset="0"/>
              <a:buChar char="o"/>
            </a:pPr>
            <a:r>
              <a:rPr lang="en-US" sz="2000" b="1" dirty="0">
                <a:solidFill>
                  <a:srgbClr val="10233E"/>
                </a:solidFill>
              </a:rPr>
              <a:t>Website</a:t>
            </a:r>
          </a:p>
          <a:p>
            <a:pPr lvl="1">
              <a:buClr>
                <a:srgbClr val="EAB71F"/>
              </a:buClr>
              <a:buFont typeface="Courier New" panose="02070309020205020404" pitchFamily="49" charset="0"/>
              <a:buChar char="o"/>
            </a:pPr>
            <a:r>
              <a:rPr lang="en-US" sz="1600" b="1" dirty="0">
                <a:solidFill>
                  <a:srgbClr val="10233E"/>
                </a:solidFill>
                <a:hlinkClick r:id="rId3"/>
              </a:rPr>
              <a:t>lionsclubs.org</a:t>
            </a:r>
            <a:r>
              <a:rPr lang="en-US" sz="1600" b="1" dirty="0">
                <a:solidFill>
                  <a:srgbClr val="10233E"/>
                </a:solidFill>
              </a:rPr>
              <a:t> </a:t>
            </a:r>
          </a:p>
          <a:p>
            <a:pPr>
              <a:buClr>
                <a:srgbClr val="EAB71F"/>
              </a:buClr>
              <a:buFont typeface="Courier New" panose="02070309020205020404" pitchFamily="49" charset="0"/>
              <a:buChar char="o"/>
            </a:pPr>
            <a:endParaRPr lang="en-US" sz="2000" b="1" dirty="0">
              <a:solidFill>
                <a:srgbClr val="10233E"/>
              </a:solidFill>
            </a:endParaRPr>
          </a:p>
          <a:p>
            <a:pPr>
              <a:buClr>
                <a:srgbClr val="EAB71F"/>
              </a:buClr>
              <a:buFont typeface="Courier New" panose="02070309020205020404" pitchFamily="49" charset="0"/>
              <a:buChar char="o"/>
            </a:pPr>
            <a:r>
              <a:rPr lang="en-US" sz="2000" b="1" dirty="0">
                <a:solidFill>
                  <a:srgbClr val="10233E"/>
                </a:solidFill>
              </a:rPr>
              <a:t>Social Networking</a:t>
            </a:r>
          </a:p>
          <a:p>
            <a:pPr lvl="1">
              <a:buClr>
                <a:srgbClr val="EAB71F"/>
              </a:buClr>
              <a:buFont typeface="Courier New" panose="02070309020205020404" pitchFamily="49" charset="0"/>
              <a:buChar char="o"/>
            </a:pPr>
            <a:r>
              <a:rPr lang="en-US" sz="1600" dirty="0">
                <a:solidFill>
                  <a:srgbClr val="10233E"/>
                </a:solidFill>
              </a:rPr>
              <a:t>Facebook</a:t>
            </a:r>
          </a:p>
          <a:p>
            <a:pPr lvl="2">
              <a:buClr>
                <a:srgbClr val="EAB71F"/>
              </a:buClr>
              <a:buFont typeface="Courier New" panose="02070309020205020404" pitchFamily="49" charset="0"/>
              <a:buChar char="o"/>
            </a:pPr>
            <a:r>
              <a:rPr lang="en-US" sz="1400" dirty="0">
                <a:solidFill>
                  <a:srgbClr val="10233E"/>
                </a:solidFill>
                <a:hlinkClick r:id="rId4">
                  <a:extLst>
                    <a:ext uri="{A12FA001-AC4F-418D-AE19-62706E023703}">
                      <ahyp:hlinkClr xmlns:ahyp="http://schemas.microsoft.com/office/drawing/2018/hyperlinkcolor" val="tx"/>
                    </a:ext>
                  </a:extLst>
                </a:hlinkClick>
              </a:rPr>
              <a:t>facebook.com/</a:t>
            </a:r>
            <a:r>
              <a:rPr lang="en-US" sz="1400" dirty="0" err="1">
                <a:solidFill>
                  <a:srgbClr val="10233E"/>
                </a:solidFill>
                <a:hlinkClick r:id="rId4">
                  <a:extLst>
                    <a:ext uri="{A12FA001-AC4F-418D-AE19-62706E023703}">
                      <ahyp:hlinkClr xmlns:ahyp="http://schemas.microsoft.com/office/drawing/2018/hyperlinkcolor" val="tx"/>
                    </a:ext>
                  </a:extLst>
                </a:hlinkClick>
              </a:rPr>
              <a:t>lionsclubs</a:t>
            </a:r>
            <a:endParaRPr lang="en-US" sz="1400" dirty="0">
              <a:solidFill>
                <a:srgbClr val="10233E"/>
              </a:solidFill>
            </a:endParaRPr>
          </a:p>
          <a:p>
            <a:pPr lvl="1">
              <a:buClr>
                <a:srgbClr val="EAB71F"/>
              </a:buClr>
              <a:buFont typeface="Courier New" panose="02070309020205020404" pitchFamily="49" charset="0"/>
              <a:buChar char="o"/>
            </a:pPr>
            <a:r>
              <a:rPr lang="en-US" sz="1600" dirty="0">
                <a:solidFill>
                  <a:srgbClr val="10233E"/>
                </a:solidFill>
              </a:rPr>
              <a:t>Twitter</a:t>
            </a:r>
          </a:p>
          <a:p>
            <a:pPr lvl="2">
              <a:buClr>
                <a:srgbClr val="EAB71F"/>
              </a:buClr>
              <a:buFont typeface="Courier New" panose="02070309020205020404" pitchFamily="49" charset="0"/>
              <a:buChar char="o"/>
            </a:pPr>
            <a:r>
              <a:rPr lang="en-US" sz="1400" dirty="0">
                <a:solidFill>
                  <a:srgbClr val="10233E"/>
                </a:solidFill>
                <a:hlinkClick r:id="rId5"/>
              </a:rPr>
              <a:t>twitter.com/</a:t>
            </a:r>
            <a:r>
              <a:rPr lang="en-US" sz="1400" dirty="0" err="1">
                <a:solidFill>
                  <a:srgbClr val="10233E"/>
                </a:solidFill>
                <a:hlinkClick r:id="rId5"/>
              </a:rPr>
              <a:t>lionsclubs</a:t>
            </a:r>
            <a:r>
              <a:rPr lang="en-US" sz="1400" dirty="0">
                <a:solidFill>
                  <a:srgbClr val="10233E"/>
                </a:solidFill>
              </a:rPr>
              <a:t>  </a:t>
            </a:r>
          </a:p>
          <a:p>
            <a:pPr lvl="1">
              <a:buClr>
                <a:srgbClr val="EAB71F"/>
              </a:buClr>
              <a:buFont typeface="Courier New" panose="02070309020205020404" pitchFamily="49" charset="0"/>
              <a:buChar char="o"/>
            </a:pPr>
            <a:r>
              <a:rPr lang="en-US" sz="1600" dirty="0">
                <a:solidFill>
                  <a:srgbClr val="10233E"/>
                </a:solidFill>
              </a:rPr>
              <a:t>YouTube</a:t>
            </a:r>
          </a:p>
          <a:p>
            <a:pPr lvl="2">
              <a:buClr>
                <a:srgbClr val="EAB71F"/>
              </a:buClr>
              <a:buFont typeface="Courier New" panose="02070309020205020404" pitchFamily="49" charset="0"/>
              <a:buChar char="o"/>
            </a:pPr>
            <a:r>
              <a:rPr lang="en-US" sz="1400" dirty="0">
                <a:solidFill>
                  <a:srgbClr val="10233E"/>
                </a:solidFill>
                <a:hlinkClick r:id="rId6"/>
              </a:rPr>
              <a:t>youtube.com/</a:t>
            </a:r>
            <a:r>
              <a:rPr lang="en-US" sz="1400" dirty="0" err="1">
                <a:solidFill>
                  <a:srgbClr val="10233E"/>
                </a:solidFill>
                <a:hlinkClick r:id="rId6"/>
              </a:rPr>
              <a:t>lionsclubs</a:t>
            </a:r>
            <a:r>
              <a:rPr lang="en-US" sz="1400" dirty="0">
                <a:solidFill>
                  <a:srgbClr val="10233E"/>
                </a:solidFill>
              </a:rPr>
              <a:t> </a:t>
            </a:r>
          </a:p>
          <a:p>
            <a:pPr marL="914400" lvl="2" indent="0">
              <a:buClr>
                <a:srgbClr val="EAB71F"/>
              </a:buClr>
              <a:buNone/>
            </a:pPr>
            <a:endParaRPr lang="en-US" sz="1400" dirty="0">
              <a:solidFill>
                <a:srgbClr val="10233E"/>
              </a:solidFill>
            </a:endParaRPr>
          </a:p>
        </p:txBody>
      </p:sp>
      <p:sp>
        <p:nvSpPr>
          <p:cNvPr id="2" name="Title 1"/>
          <p:cNvSpPr>
            <a:spLocks noGrp="1"/>
          </p:cNvSpPr>
          <p:nvPr>
            <p:ph type="title"/>
          </p:nvPr>
        </p:nvSpPr>
        <p:spPr/>
        <p:txBody>
          <a:bodyPr/>
          <a:lstStyle/>
          <a:p>
            <a:r>
              <a:t>Communications</a:t>
            </a:r>
            <a:endParaRPr lang="en-US" dirty="0"/>
          </a:p>
        </p:txBody>
      </p:sp>
      <p:pic>
        <p:nvPicPr>
          <p:cNvPr id="8" name="Picture 7">
            <a:extLst>
              <a:ext uri="{FF2B5EF4-FFF2-40B4-BE49-F238E27FC236}">
                <a16:creationId xmlns:a16="http://schemas.microsoft.com/office/drawing/2014/main" id="{D4E0F5FC-9847-2C45-8014-B35063AED04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72000" y="3811016"/>
            <a:ext cx="3276600" cy="2274058"/>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a:extLst>
              <a:ext uri="{FF2B5EF4-FFF2-40B4-BE49-F238E27FC236}">
                <a16:creationId xmlns:a16="http://schemas.microsoft.com/office/drawing/2014/main" id="{4EA5037D-1B41-B943-B54D-F3E9A12C6B2B}"/>
              </a:ext>
            </a:extLst>
          </p:cNvPr>
          <p:cNvSpPr txBox="1">
            <a:spLocks/>
          </p:cNvSpPr>
          <p:nvPr/>
        </p:nvSpPr>
        <p:spPr bwMode="auto">
          <a:xfrm>
            <a:off x="304800" y="3810000"/>
            <a:ext cx="85344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lang="en-US" sz="2800" b="1" dirty="0" smtClean="0">
                <a:solidFill>
                  <a:schemeClr val="bg1"/>
                </a:solidFill>
                <a:latin typeface="+mj-lt"/>
                <a:ea typeface="+mj-ea"/>
                <a:cs typeface="+mj-cs"/>
              </a:defRPr>
            </a:lvl1pPr>
            <a:lvl2pPr algn="l" rtl="0" eaLnBrk="0" fontAlgn="base" hangingPunct="0">
              <a:spcBef>
                <a:spcPct val="0"/>
              </a:spcBef>
              <a:spcAft>
                <a:spcPct val="0"/>
              </a:spcAft>
              <a:defRPr sz="2500" b="1">
                <a:solidFill>
                  <a:schemeClr val="tx1"/>
                </a:solidFill>
                <a:latin typeface="Arial" charset="0"/>
              </a:defRPr>
            </a:lvl2pPr>
            <a:lvl3pPr algn="l" rtl="0" eaLnBrk="0" fontAlgn="base" hangingPunct="0">
              <a:spcBef>
                <a:spcPct val="0"/>
              </a:spcBef>
              <a:spcAft>
                <a:spcPct val="0"/>
              </a:spcAft>
              <a:defRPr sz="2500" b="1">
                <a:solidFill>
                  <a:schemeClr val="tx1"/>
                </a:solidFill>
                <a:latin typeface="Arial" charset="0"/>
              </a:defRPr>
            </a:lvl3pPr>
            <a:lvl4pPr algn="l" rtl="0" eaLnBrk="0" fontAlgn="base" hangingPunct="0">
              <a:spcBef>
                <a:spcPct val="0"/>
              </a:spcBef>
              <a:spcAft>
                <a:spcPct val="0"/>
              </a:spcAft>
              <a:defRPr sz="2500" b="1">
                <a:solidFill>
                  <a:schemeClr val="tx1"/>
                </a:solidFill>
                <a:latin typeface="Arial" charset="0"/>
              </a:defRPr>
            </a:lvl4pPr>
            <a:lvl5pPr algn="l" rtl="0" eaLnBrk="0" fontAlgn="base" hangingPunct="0">
              <a:spcBef>
                <a:spcPct val="0"/>
              </a:spcBef>
              <a:spcAft>
                <a:spcPct val="0"/>
              </a:spcAft>
              <a:defRPr sz="2500" b="1">
                <a:solidFill>
                  <a:schemeClr val="tx1"/>
                </a:solidFill>
                <a:latin typeface="Arial" charset="0"/>
              </a:defRPr>
            </a:lvl5pPr>
            <a:lvl6pPr marL="457200" algn="l" rtl="0" fontAlgn="base">
              <a:spcBef>
                <a:spcPct val="0"/>
              </a:spcBef>
              <a:spcAft>
                <a:spcPct val="0"/>
              </a:spcAft>
              <a:defRPr sz="2400">
                <a:solidFill>
                  <a:schemeClr val="tx2"/>
                </a:solidFill>
                <a:latin typeface="Arial" charset="0"/>
              </a:defRPr>
            </a:lvl6pPr>
            <a:lvl7pPr marL="914400" algn="l" rtl="0" fontAlgn="base">
              <a:spcBef>
                <a:spcPct val="0"/>
              </a:spcBef>
              <a:spcAft>
                <a:spcPct val="0"/>
              </a:spcAft>
              <a:defRPr sz="2400">
                <a:solidFill>
                  <a:schemeClr val="tx2"/>
                </a:solidFill>
                <a:latin typeface="Arial" charset="0"/>
              </a:defRPr>
            </a:lvl7pPr>
            <a:lvl8pPr marL="1371600" algn="l" rtl="0" fontAlgn="base">
              <a:spcBef>
                <a:spcPct val="0"/>
              </a:spcBef>
              <a:spcAft>
                <a:spcPct val="0"/>
              </a:spcAft>
              <a:defRPr sz="2400">
                <a:solidFill>
                  <a:schemeClr val="tx2"/>
                </a:solidFill>
                <a:latin typeface="Arial" charset="0"/>
              </a:defRPr>
            </a:lvl8pPr>
            <a:lvl9pPr marL="1828800" algn="l" rtl="0" fontAlgn="base">
              <a:spcBef>
                <a:spcPct val="0"/>
              </a:spcBef>
              <a:spcAft>
                <a:spcPct val="0"/>
              </a:spcAft>
              <a:defRPr sz="2400">
                <a:solidFill>
                  <a:schemeClr val="tx2"/>
                </a:solidFill>
                <a:latin typeface="Arial" charset="0"/>
              </a:defRPr>
            </a:lvl9pPr>
          </a:lstStyle>
          <a:p>
            <a:pPr algn="ctr"/>
            <a:r>
              <a:rPr lang="en-US" sz="4000" kern="0" dirty="0"/>
              <a:t>District and Multiple District</a:t>
            </a:r>
          </a:p>
        </p:txBody>
      </p:sp>
      <p:pic>
        <p:nvPicPr>
          <p:cNvPr id="4" name="Picture Placeholder 7">
            <a:extLst>
              <a:ext uri="{FF2B5EF4-FFF2-40B4-BE49-F238E27FC236}">
                <a16:creationId xmlns:a16="http://schemas.microsoft.com/office/drawing/2014/main" id="{A1A9D8D0-9087-975D-EB3A-AC58BCED577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0202" b="60606"/>
          <a:stretch/>
        </p:blipFill>
        <p:spPr bwMode="auto">
          <a:xfrm>
            <a:off x="800100" y="1295400"/>
            <a:ext cx="7543800" cy="1447800"/>
          </a:xfrm>
          <a:prstGeom prst="rect">
            <a:avLst/>
          </a:prstGeom>
          <a:noFill/>
          <a:ln w="50800">
            <a:noFill/>
            <a:miter lim="800000"/>
            <a:headEnd/>
            <a:tailEnd/>
          </a:ln>
        </p:spPr>
      </p:pic>
    </p:spTree>
    <p:extLst>
      <p:ext uri="{BB962C8B-B14F-4D97-AF65-F5344CB8AC3E}">
        <p14:creationId xmlns:p14="http://schemas.microsoft.com/office/powerpoint/2010/main" val="7330746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t>Organizational Structure</a:t>
            </a:r>
            <a:endParaRPr lang="en-US" dirty="0"/>
          </a:p>
        </p:txBody>
      </p:sp>
      <p:sp>
        <p:nvSpPr>
          <p:cNvPr id="6" name="Content Placeholder 4">
            <a:extLst>
              <a:ext uri="{FF2B5EF4-FFF2-40B4-BE49-F238E27FC236}">
                <a16:creationId xmlns:a16="http://schemas.microsoft.com/office/drawing/2014/main" id="{ABD4EA2E-BE2C-3A46-AC4A-A940CD48E1B4}"/>
              </a:ext>
            </a:extLst>
          </p:cNvPr>
          <p:cNvSpPr txBox="1">
            <a:spLocks/>
          </p:cNvSpPr>
          <p:nvPr/>
        </p:nvSpPr>
        <p:spPr bwMode="auto">
          <a:xfrm>
            <a:off x="152400" y="1118616"/>
            <a:ext cx="83820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buClr>
                <a:srgbClr val="EAB71F"/>
              </a:buClr>
              <a:buFont typeface="Courier New" panose="02070309020205020404" pitchFamily="49" charset="0"/>
              <a:buChar char="o"/>
            </a:pPr>
            <a:r>
              <a:rPr lang="en-US" sz="2000" b="1" dirty="0">
                <a:solidFill>
                  <a:srgbClr val="10233E"/>
                </a:solidFill>
              </a:rPr>
              <a:t>We are in Constitutional Area 1 (United States and Affiliates)</a:t>
            </a:r>
            <a:br>
              <a:rPr lang="en-US" sz="2000" b="1" dirty="0">
                <a:solidFill>
                  <a:srgbClr val="10233E"/>
                </a:solidFill>
              </a:rPr>
            </a:br>
            <a:endParaRPr lang="en-US" sz="2000" b="1" dirty="0">
              <a:solidFill>
                <a:srgbClr val="10233E"/>
              </a:solidFill>
            </a:endParaRPr>
          </a:p>
          <a:p>
            <a:pPr>
              <a:buClr>
                <a:srgbClr val="EAB71F"/>
              </a:buClr>
              <a:buFont typeface="Courier New" panose="02070309020205020404" pitchFamily="49" charset="0"/>
              <a:buChar char="o"/>
            </a:pPr>
            <a:r>
              <a:rPr lang="en-US" sz="2000" b="1" dirty="0">
                <a:solidFill>
                  <a:srgbClr val="10233E"/>
                </a:solidFill>
              </a:rPr>
              <a:t>There about 750 districts with 35 or more clubs and at least 1,250 members in each district.</a:t>
            </a:r>
            <a:endParaRPr lang="en-US" sz="1800" dirty="0"/>
          </a:p>
          <a:p>
            <a:pPr lvl="1">
              <a:buClr>
                <a:srgbClr val="EAB71F"/>
              </a:buClr>
              <a:buFont typeface="Arial" panose="020B0604020202020204" pitchFamily="34" charset="0"/>
              <a:buChar char="•"/>
            </a:pPr>
            <a:r>
              <a:rPr lang="en-US" sz="1800" dirty="0"/>
              <a:t>Each district has a district governor</a:t>
            </a:r>
          </a:p>
          <a:p>
            <a:pPr lvl="1">
              <a:buClr>
                <a:srgbClr val="EAB71F"/>
              </a:buClr>
              <a:buFont typeface="Arial" panose="020B0604020202020204" pitchFamily="34" charset="0"/>
              <a:buChar char="•"/>
            </a:pPr>
            <a:endParaRPr lang="en-US" sz="1800" dirty="0"/>
          </a:p>
          <a:p>
            <a:pPr>
              <a:buClr>
                <a:srgbClr val="EAB71F"/>
              </a:buClr>
              <a:buFont typeface="Courier New" panose="02070309020205020404" pitchFamily="49" charset="0"/>
              <a:buChar char="o"/>
            </a:pPr>
            <a:r>
              <a:rPr lang="en-US" sz="1800" b="1" dirty="0">
                <a:solidFill>
                  <a:srgbClr val="10233E"/>
                </a:solidFill>
              </a:rPr>
              <a:t>Multiple districts are formed by two or more districts within a territory.</a:t>
            </a:r>
          </a:p>
          <a:p>
            <a:pPr marL="0" indent="0">
              <a:buClr>
                <a:srgbClr val="EAB71F"/>
              </a:buClr>
              <a:buNone/>
            </a:pPr>
            <a:endParaRPr lang="en-US" sz="1800" b="1" dirty="0">
              <a:solidFill>
                <a:srgbClr val="10233E"/>
              </a:solidFill>
            </a:endParaRPr>
          </a:p>
          <a:p>
            <a:pPr>
              <a:buClr>
                <a:srgbClr val="EAB71F"/>
              </a:buClr>
              <a:buFont typeface="Courier New" panose="02070309020205020404" pitchFamily="49" charset="0"/>
              <a:buChar char="o"/>
            </a:pPr>
            <a:r>
              <a:rPr lang="en-US" sz="1800" b="1" dirty="0">
                <a:solidFill>
                  <a:srgbClr val="10233E"/>
                </a:solidFill>
              </a:rPr>
              <a:t>Our Multiple District: MD 24 (Virginia)</a:t>
            </a:r>
          </a:p>
          <a:p>
            <a:pPr>
              <a:buClr>
                <a:srgbClr val="EAB71F"/>
              </a:buClr>
              <a:buFont typeface="Courier New" panose="02070309020205020404" pitchFamily="49" charset="0"/>
              <a:buChar char="o"/>
            </a:pPr>
            <a:endParaRPr lang="en-US" sz="1800" b="1" dirty="0">
              <a:solidFill>
                <a:srgbClr val="10233E"/>
              </a:solidFill>
            </a:endParaRPr>
          </a:p>
          <a:p>
            <a:pPr>
              <a:buClr>
                <a:srgbClr val="EAB71F"/>
              </a:buClr>
              <a:buFont typeface="Courier New" panose="02070309020205020404" pitchFamily="49" charset="0"/>
              <a:buChar char="o"/>
            </a:pPr>
            <a:r>
              <a:rPr lang="en-US" sz="1800" b="1" dirty="0">
                <a:solidFill>
                  <a:srgbClr val="10233E"/>
                </a:solidFill>
              </a:rPr>
              <a:t>Our District: 24-L</a:t>
            </a:r>
          </a:p>
          <a:p>
            <a:pPr>
              <a:buClr>
                <a:srgbClr val="EAB71F"/>
              </a:buClr>
              <a:buFont typeface="Courier New" panose="02070309020205020404" pitchFamily="49" charset="0"/>
              <a:buChar char="o"/>
            </a:pPr>
            <a:endParaRPr lang="en-US" sz="1800" b="1" dirty="0">
              <a:solidFill>
                <a:srgbClr val="10233E"/>
              </a:solidFill>
            </a:endParaRPr>
          </a:p>
          <a:p>
            <a:pPr>
              <a:buClr>
                <a:srgbClr val="EAB71F"/>
              </a:buClr>
              <a:buFont typeface="Courier New" panose="02070309020205020404" pitchFamily="49" charset="0"/>
              <a:buChar char="o"/>
            </a:pPr>
            <a:r>
              <a:rPr lang="en-US" sz="1800" b="1" dirty="0">
                <a:solidFill>
                  <a:srgbClr val="10233E"/>
                </a:solidFill>
              </a:rPr>
              <a:t>Your Zone: &lt;Place Zone Here&gt;</a:t>
            </a:r>
          </a:p>
          <a:p>
            <a:pPr>
              <a:buClr>
                <a:srgbClr val="EAB71F"/>
              </a:buClr>
              <a:buFont typeface="Courier New" panose="02070309020205020404" pitchFamily="49" charset="0"/>
              <a:buChar char="o"/>
            </a:pPr>
            <a:endParaRPr lang="en-US" sz="1800" dirty="0"/>
          </a:p>
        </p:txBody>
      </p:sp>
    </p:spTree>
    <p:extLst>
      <p:ext uri="{BB962C8B-B14F-4D97-AF65-F5344CB8AC3E}">
        <p14:creationId xmlns:p14="http://schemas.microsoft.com/office/powerpoint/2010/main" val="32600654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District Leadership</a:t>
            </a:r>
          </a:p>
        </p:txBody>
      </p:sp>
      <p:sp>
        <p:nvSpPr>
          <p:cNvPr id="4" name="Content Placeholder 4">
            <a:extLst>
              <a:ext uri="{FF2B5EF4-FFF2-40B4-BE49-F238E27FC236}">
                <a16:creationId xmlns:a16="http://schemas.microsoft.com/office/drawing/2014/main" id="{E599541D-5DE6-BE4B-9698-99FC04C3F7F1}"/>
              </a:ext>
            </a:extLst>
          </p:cNvPr>
          <p:cNvSpPr txBox="1">
            <a:spLocks/>
          </p:cNvSpPr>
          <p:nvPr/>
        </p:nvSpPr>
        <p:spPr bwMode="auto">
          <a:xfrm>
            <a:off x="0" y="1118616"/>
            <a:ext cx="88392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buClr>
                <a:srgbClr val="EAB71F"/>
              </a:buClr>
              <a:buFont typeface="Courier New" panose="02070309020205020404" pitchFamily="49" charset="0"/>
              <a:buChar char="o"/>
            </a:pPr>
            <a:r>
              <a:rPr lang="en-US" sz="2000" b="1" dirty="0">
                <a:solidFill>
                  <a:srgbClr val="10233E"/>
                </a:solidFill>
              </a:rPr>
              <a:t>District Governor: Chuck Schwab, Broadway Lions</a:t>
            </a:r>
            <a:endParaRPr lang="en-US" sz="2000" dirty="0"/>
          </a:p>
          <a:p>
            <a:pPr>
              <a:buClr>
                <a:srgbClr val="EAB71F"/>
              </a:buClr>
              <a:buFont typeface="Courier New" panose="02070309020205020404" pitchFamily="49" charset="0"/>
              <a:buChar char="o"/>
            </a:pPr>
            <a:r>
              <a:rPr lang="en-US" sz="2000" b="1" dirty="0">
                <a:solidFill>
                  <a:srgbClr val="10233E"/>
                </a:solidFill>
              </a:rPr>
              <a:t>First Vice District Governor: Greg Derosa, Fairfax Host Lions</a:t>
            </a:r>
            <a:endParaRPr lang="en-US" sz="2000" dirty="0"/>
          </a:p>
          <a:p>
            <a:pPr>
              <a:buClr>
                <a:srgbClr val="EAB71F"/>
              </a:buClr>
              <a:buFont typeface="Courier New" panose="02070309020205020404" pitchFamily="49" charset="0"/>
              <a:buChar char="o"/>
            </a:pPr>
            <a:r>
              <a:rPr lang="en-US" sz="2000" b="1" dirty="0">
                <a:solidFill>
                  <a:srgbClr val="10233E"/>
                </a:solidFill>
              </a:rPr>
              <a:t>Second Vice District Governor: Mark Larsen, Stafford County Lions</a:t>
            </a:r>
            <a:endParaRPr lang="en-US" sz="2000" dirty="0"/>
          </a:p>
          <a:p>
            <a:pPr>
              <a:buClr>
                <a:srgbClr val="EAB71F"/>
              </a:buClr>
              <a:buFont typeface="Courier New" panose="02070309020205020404" pitchFamily="49" charset="0"/>
              <a:buChar char="o"/>
            </a:pPr>
            <a:r>
              <a:rPr lang="en-US" sz="2000" b="1" dirty="0">
                <a:solidFill>
                  <a:srgbClr val="10233E"/>
                </a:solidFill>
              </a:rPr>
              <a:t>Cabinet Secretary-Treasurer: Vicki Davies, Stephens City Lions</a:t>
            </a:r>
          </a:p>
          <a:p>
            <a:pPr>
              <a:buClr>
                <a:srgbClr val="EAB71F"/>
              </a:buClr>
              <a:buFont typeface="Courier New" panose="02070309020205020404" pitchFamily="49" charset="0"/>
              <a:buChar char="o"/>
            </a:pPr>
            <a:r>
              <a:rPr lang="en-US" sz="2000" b="1" dirty="0">
                <a:solidFill>
                  <a:srgbClr val="10233E"/>
                </a:solidFill>
              </a:rPr>
              <a:t>Cabinet Treasurer: Thomas Rachele, Montclair Lions</a:t>
            </a:r>
            <a:endParaRPr lang="en-US" sz="2000" dirty="0"/>
          </a:p>
          <a:p>
            <a:pPr>
              <a:buClr>
                <a:srgbClr val="EAB71F"/>
              </a:buClr>
              <a:buFont typeface="Courier New" panose="02070309020205020404" pitchFamily="49" charset="0"/>
              <a:buChar char="o"/>
            </a:pPr>
            <a:r>
              <a:rPr lang="en-US" sz="2000" b="1" dirty="0">
                <a:solidFill>
                  <a:srgbClr val="10233E"/>
                </a:solidFill>
              </a:rPr>
              <a:t>Zone Chairperson: Regan McLaughlin, Falls Church-Annandale Lions</a:t>
            </a:r>
            <a:endParaRPr lang="en-US" sz="2000" dirty="0"/>
          </a:p>
          <a:p>
            <a:pPr>
              <a:buClr>
                <a:srgbClr val="EAB71F"/>
              </a:buClr>
              <a:buFont typeface="Courier New" panose="02070309020205020404" pitchFamily="49" charset="0"/>
              <a:buChar char="o"/>
            </a:pPr>
            <a:r>
              <a:rPr lang="en-US" sz="2000" b="1" dirty="0">
                <a:solidFill>
                  <a:srgbClr val="10233E"/>
                </a:solidFill>
              </a:rPr>
              <a:t>Council of Governors: CC Beth Stevens, DG 24I Sheila Chewning, DG 24C – Babette Newman</a:t>
            </a:r>
            <a:endParaRPr lang="en-US" sz="2000" dirty="0"/>
          </a:p>
          <a:p>
            <a:pPr>
              <a:buClr>
                <a:srgbClr val="EAB71F"/>
              </a:buClr>
              <a:buFont typeface="Courier New" panose="02070309020205020404" pitchFamily="49" charset="0"/>
              <a:buChar char="o"/>
            </a:pPr>
            <a:r>
              <a:rPr lang="en-US" sz="2000" b="1" dirty="0">
                <a:solidFill>
                  <a:srgbClr val="10233E"/>
                </a:solidFill>
              </a:rPr>
              <a:t>Global Action Team:</a:t>
            </a:r>
          </a:p>
          <a:p>
            <a:pPr lvl="1">
              <a:buClr>
                <a:srgbClr val="EAB71F"/>
              </a:buClr>
              <a:buFont typeface="Arial" panose="020B0604020202020204" pitchFamily="34" charset="0"/>
              <a:buChar char="•"/>
            </a:pPr>
            <a:r>
              <a:rPr lang="en-US" sz="1600" dirty="0"/>
              <a:t>Global Action Team District Chairperson (District Governor): Chuck Schwab, Broadway</a:t>
            </a:r>
          </a:p>
          <a:p>
            <a:pPr lvl="1">
              <a:buClr>
                <a:srgbClr val="EAB71F"/>
              </a:buClr>
              <a:buFont typeface="Arial" panose="020B0604020202020204" pitchFamily="34" charset="0"/>
              <a:buChar char="•"/>
            </a:pPr>
            <a:r>
              <a:rPr lang="en-US" sz="1600" dirty="0"/>
              <a:t>Global Membership Team District Coordinator: David Cropper, Fredericksburg Host</a:t>
            </a:r>
          </a:p>
          <a:p>
            <a:pPr lvl="1">
              <a:buClr>
                <a:srgbClr val="EAB71F"/>
              </a:buClr>
              <a:buFont typeface="Arial" panose="020B0604020202020204" pitchFamily="34" charset="0"/>
              <a:buChar char="•"/>
            </a:pPr>
            <a:r>
              <a:rPr lang="en-US" sz="1600" dirty="0"/>
              <a:t>Global Leadership Team District Coordinator: Don Bradley, Burke</a:t>
            </a:r>
          </a:p>
          <a:p>
            <a:pPr lvl="1">
              <a:buClr>
                <a:srgbClr val="EAB71F"/>
              </a:buClr>
              <a:buFont typeface="Arial" panose="020B0604020202020204" pitchFamily="34" charset="0"/>
              <a:buChar char="•"/>
            </a:pPr>
            <a:r>
              <a:rPr lang="en-US" sz="1600" dirty="0"/>
              <a:t>Global Service Team District Coordinator: Evelyn Marr, Montclair</a:t>
            </a:r>
          </a:p>
          <a:p>
            <a:pPr lvl="1">
              <a:buClr>
                <a:srgbClr val="EAB71F"/>
              </a:buClr>
              <a:buFont typeface="Arial" panose="020B0604020202020204" pitchFamily="34" charset="0"/>
              <a:buChar char="•"/>
            </a:pPr>
            <a:r>
              <a:rPr lang="en-US" sz="1600" dirty="0"/>
              <a:t>Global Extension Team District Coordinator: Glen Logan, Alexandria Asian-American</a:t>
            </a:r>
          </a:p>
          <a:p>
            <a:pPr lvl="1">
              <a:buClr>
                <a:srgbClr val="EAB71F"/>
              </a:buClr>
              <a:buFont typeface="Arial" panose="020B0604020202020204" pitchFamily="34" charset="0"/>
              <a:buChar char="•"/>
            </a:pPr>
            <a:r>
              <a:rPr lang="en-US" sz="1600" dirty="0"/>
              <a:t>Lions Club International Foundation District Coordinator: Shirey Gorospe, Springfield Global</a:t>
            </a:r>
          </a:p>
          <a:p>
            <a:pPr marL="457200" lvl="1" indent="0">
              <a:buClr>
                <a:srgbClr val="EAB71F"/>
              </a:buClr>
              <a:buNone/>
            </a:pPr>
            <a:endParaRPr lang="en-US" sz="2000" dirty="0"/>
          </a:p>
        </p:txBody>
      </p:sp>
    </p:spTree>
    <p:extLst>
      <p:ext uri="{BB962C8B-B14F-4D97-AF65-F5344CB8AC3E}">
        <p14:creationId xmlns:p14="http://schemas.microsoft.com/office/powerpoint/2010/main" val="20138174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153ED-8765-3A79-F726-6C473218FC8D}"/>
              </a:ext>
            </a:extLst>
          </p:cNvPr>
          <p:cNvSpPr>
            <a:spLocks noGrp="1"/>
          </p:cNvSpPr>
          <p:nvPr>
            <p:ph type="title"/>
          </p:nvPr>
        </p:nvSpPr>
        <p:spPr>
          <a:xfrm>
            <a:off x="152400" y="76200"/>
            <a:ext cx="8382000" cy="457200"/>
          </a:xfrm>
        </p:spPr>
        <p:txBody>
          <a:bodyPr wrap="square" anchor="ctr">
            <a:normAutofit/>
          </a:bodyPr>
          <a:lstStyle/>
          <a:p>
            <a:pPr>
              <a:lnSpc>
                <a:spcPct val="90000"/>
              </a:lnSpc>
            </a:pPr>
            <a:r>
              <a:rPr lang="en-US" sz="2600"/>
              <a:t>District Governor Theme</a:t>
            </a:r>
          </a:p>
        </p:txBody>
      </p:sp>
      <p:pic>
        <p:nvPicPr>
          <p:cNvPr id="5" name="Picture 4">
            <a:extLst>
              <a:ext uri="{FF2B5EF4-FFF2-40B4-BE49-F238E27FC236}">
                <a16:creationId xmlns:a16="http://schemas.microsoft.com/office/drawing/2014/main" id="{1C2A2E2F-378C-4795-57A1-DDBB1FCA5C0D}"/>
              </a:ext>
            </a:extLst>
          </p:cNvPr>
          <p:cNvPicPr>
            <a:picLocks noChangeAspect="1"/>
          </p:cNvPicPr>
          <p:nvPr/>
        </p:nvPicPr>
        <p:blipFill>
          <a:blip r:embed="rId3"/>
          <a:srcRect r="-1" b="428"/>
          <a:stretch>
            <a:fillRect/>
          </a:stretch>
        </p:blipFill>
        <p:spPr>
          <a:xfrm>
            <a:off x="152400" y="685800"/>
            <a:ext cx="4381500" cy="5791200"/>
          </a:xfrm>
          <a:prstGeom prst="rect">
            <a:avLst/>
          </a:prstGeom>
          <a:noFill/>
        </p:spPr>
      </p:pic>
      <p:sp>
        <p:nvSpPr>
          <p:cNvPr id="3" name="Content Placeholder 2">
            <a:extLst>
              <a:ext uri="{FF2B5EF4-FFF2-40B4-BE49-F238E27FC236}">
                <a16:creationId xmlns:a16="http://schemas.microsoft.com/office/drawing/2014/main" id="{661D7502-2A43-25A5-8665-68D50D7C1DF5}"/>
              </a:ext>
            </a:extLst>
          </p:cNvPr>
          <p:cNvSpPr>
            <a:spLocks noGrp="1"/>
          </p:cNvSpPr>
          <p:nvPr>
            <p:ph sz="half" idx="2"/>
          </p:nvPr>
        </p:nvSpPr>
        <p:spPr>
          <a:xfrm>
            <a:off x="4648200" y="685800"/>
            <a:ext cx="4343400" cy="5791200"/>
          </a:xfrm>
        </p:spPr>
        <p:txBody>
          <a:bodyPr wrap="square" anchor="t">
            <a:normAutofit/>
          </a:bodyPr>
          <a:lstStyle/>
          <a:p>
            <a:pPr marL="0" indent="0">
              <a:buNone/>
            </a:pPr>
            <a:r>
              <a:rPr lang="en-US" dirty="0"/>
              <a:t>DARE TO… This theme will evolve throughout the year with a different word added to this phrase, providing a fresh lens through which we can view our mission and our impact. It is an invitation to remain curious, to stay bold, and to constantly challenge the boundaries of what we can achieve for our local communities and the world.</a:t>
            </a:r>
          </a:p>
        </p:txBody>
      </p:sp>
    </p:spTree>
    <p:extLst>
      <p:ext uri="{BB962C8B-B14F-4D97-AF65-F5344CB8AC3E}">
        <p14:creationId xmlns:p14="http://schemas.microsoft.com/office/powerpoint/2010/main" val="42134113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District Conventions</a:t>
            </a:r>
            <a:endParaRPr lang="en-US" dirty="0"/>
          </a:p>
        </p:txBody>
      </p:sp>
      <p:sp>
        <p:nvSpPr>
          <p:cNvPr id="4" name="Content Placeholder 4">
            <a:extLst>
              <a:ext uri="{FF2B5EF4-FFF2-40B4-BE49-F238E27FC236}">
                <a16:creationId xmlns:a16="http://schemas.microsoft.com/office/drawing/2014/main" id="{9B5EF436-5655-434C-987B-EF114AFC9FE8}"/>
              </a:ext>
            </a:extLst>
          </p:cNvPr>
          <p:cNvSpPr txBox="1">
            <a:spLocks/>
          </p:cNvSpPr>
          <p:nvPr/>
        </p:nvSpPr>
        <p:spPr bwMode="auto">
          <a:xfrm>
            <a:off x="152400" y="1118616"/>
            <a:ext cx="83820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buClr>
                <a:srgbClr val="EAB71F"/>
              </a:buClr>
              <a:buFont typeface="Courier New" panose="02070309020205020404" pitchFamily="49" charset="0"/>
              <a:buChar char="o"/>
            </a:pPr>
            <a:r>
              <a:rPr lang="en-US" sz="2000" b="1" dirty="0">
                <a:solidFill>
                  <a:srgbClr val="10233E"/>
                </a:solidFill>
              </a:rPr>
              <a:t>District conventions are held to:</a:t>
            </a:r>
          </a:p>
          <a:p>
            <a:pPr lvl="1">
              <a:buClr>
                <a:srgbClr val="EAB71F"/>
              </a:buClr>
              <a:buFont typeface="Arial" panose="020B0604020202020204" pitchFamily="34" charset="0"/>
              <a:buChar char="•"/>
            </a:pPr>
            <a:r>
              <a:rPr lang="en-US" sz="1800" dirty="0"/>
              <a:t>Develop fellowship among the Lions of the district</a:t>
            </a:r>
          </a:p>
          <a:p>
            <a:pPr lvl="1">
              <a:buClr>
                <a:srgbClr val="EAB71F"/>
              </a:buClr>
              <a:buFont typeface="Arial" panose="020B0604020202020204" pitchFamily="34" charset="0"/>
              <a:buChar char="•"/>
            </a:pPr>
            <a:r>
              <a:rPr lang="en-US" sz="1800" dirty="0"/>
              <a:t>Conduct general district business</a:t>
            </a:r>
          </a:p>
          <a:p>
            <a:pPr lvl="1">
              <a:buClr>
                <a:srgbClr val="EAB71F"/>
              </a:buClr>
              <a:buFont typeface="Arial" panose="020B0604020202020204" pitchFamily="34" charset="0"/>
              <a:buChar char="•"/>
            </a:pPr>
            <a:r>
              <a:rPr lang="en-US" sz="1800" dirty="0"/>
              <a:t>Elect the district governor and other district-elected officers</a:t>
            </a:r>
          </a:p>
          <a:p>
            <a:pPr lvl="1">
              <a:buClr>
                <a:srgbClr val="EAB71F"/>
              </a:buClr>
              <a:buFont typeface="Arial" panose="020B0604020202020204" pitchFamily="34" charset="0"/>
              <a:buChar char="•"/>
            </a:pPr>
            <a:r>
              <a:rPr lang="en-US" sz="1800" dirty="0"/>
              <a:t>Conduct seminars</a:t>
            </a:r>
          </a:p>
          <a:p>
            <a:pPr lvl="1">
              <a:buClr>
                <a:srgbClr val="EAB71F"/>
              </a:buClr>
              <a:buFont typeface="Courier New" panose="02070309020205020404" pitchFamily="49" charset="0"/>
              <a:buChar char="o"/>
            </a:pPr>
            <a:endParaRPr lang="en-US" sz="1600" b="1" dirty="0">
              <a:solidFill>
                <a:srgbClr val="10233E"/>
              </a:solidFill>
            </a:endParaRPr>
          </a:p>
          <a:p>
            <a:pPr>
              <a:buClr>
                <a:srgbClr val="EAB71F"/>
              </a:buClr>
              <a:buFont typeface="Courier New" panose="02070309020205020404" pitchFamily="49" charset="0"/>
              <a:buChar char="o"/>
            </a:pPr>
            <a:r>
              <a:rPr lang="en-US" sz="2000" b="1" dirty="0">
                <a:solidFill>
                  <a:srgbClr val="10233E"/>
                </a:solidFill>
              </a:rPr>
              <a:t>District 24-L Fall Conference – September 19</a:t>
            </a:r>
            <a:r>
              <a:rPr lang="en-US" sz="2000" b="1" baseline="30000" dirty="0">
                <a:solidFill>
                  <a:srgbClr val="10233E"/>
                </a:solidFill>
              </a:rPr>
              <a:t>th</a:t>
            </a:r>
            <a:r>
              <a:rPr lang="en-US" sz="2000" b="1" dirty="0">
                <a:solidFill>
                  <a:srgbClr val="10233E"/>
                </a:solidFill>
              </a:rPr>
              <a:t>, 2026 at Weyers Cave</a:t>
            </a:r>
            <a:br>
              <a:rPr lang="en-US" sz="2000" b="1" dirty="0">
                <a:solidFill>
                  <a:srgbClr val="10233E"/>
                </a:solidFill>
              </a:rPr>
            </a:br>
            <a:endParaRPr lang="en-US" sz="2000" b="1" dirty="0">
              <a:solidFill>
                <a:srgbClr val="10233E"/>
              </a:solidFill>
            </a:endParaRPr>
          </a:p>
          <a:p>
            <a:pPr>
              <a:buClr>
                <a:srgbClr val="EAB71F"/>
              </a:buClr>
              <a:buFont typeface="Courier New" panose="02070309020205020404" pitchFamily="49" charset="0"/>
              <a:buChar char="o"/>
            </a:pPr>
            <a:r>
              <a:rPr lang="en-US" sz="2000" b="1" dirty="0">
                <a:solidFill>
                  <a:srgbClr val="10233E"/>
                </a:solidFill>
              </a:rPr>
              <a:t>District 24-L Winter Conference – January 30</a:t>
            </a:r>
            <a:r>
              <a:rPr lang="en-US" sz="2000" b="1" baseline="30000" dirty="0">
                <a:solidFill>
                  <a:srgbClr val="10233E"/>
                </a:solidFill>
              </a:rPr>
              <a:t>th</a:t>
            </a:r>
            <a:r>
              <a:rPr lang="en-US" sz="2000" b="1" dirty="0">
                <a:solidFill>
                  <a:srgbClr val="10233E"/>
                </a:solidFill>
              </a:rPr>
              <a:t>, 2027 at Winchester</a:t>
            </a:r>
            <a:br>
              <a:rPr lang="en-US" sz="2000" b="1" dirty="0">
                <a:solidFill>
                  <a:srgbClr val="10233E"/>
                </a:solidFill>
              </a:rPr>
            </a:br>
            <a:endParaRPr lang="en-US" sz="2000" b="1" dirty="0">
              <a:solidFill>
                <a:srgbClr val="10233E"/>
              </a:solidFill>
            </a:endParaRPr>
          </a:p>
          <a:p>
            <a:pPr>
              <a:buClr>
                <a:srgbClr val="EAB71F"/>
              </a:buClr>
              <a:buFont typeface="Courier New" panose="02070309020205020404" pitchFamily="49" charset="0"/>
              <a:buChar char="o"/>
            </a:pPr>
            <a:r>
              <a:rPr lang="en-US" sz="2000" b="1" dirty="0">
                <a:solidFill>
                  <a:srgbClr val="10233E"/>
                </a:solidFill>
              </a:rPr>
              <a:t>MD-24 State Convention – May 27-30</a:t>
            </a:r>
            <a:r>
              <a:rPr lang="en-US" sz="2000" b="1" baseline="30000" dirty="0">
                <a:solidFill>
                  <a:srgbClr val="10233E"/>
                </a:solidFill>
              </a:rPr>
              <a:t>th</a:t>
            </a:r>
            <a:r>
              <a:rPr lang="en-US" sz="2000" b="1" dirty="0">
                <a:solidFill>
                  <a:srgbClr val="10233E"/>
                </a:solidFill>
              </a:rPr>
              <a:t>, 2027 at Harrisonburg</a:t>
            </a:r>
          </a:p>
          <a:p>
            <a:pPr>
              <a:buClr>
                <a:srgbClr val="EAB71F"/>
              </a:buClr>
              <a:buFont typeface="Courier New" panose="02070309020205020404" pitchFamily="49" charset="0"/>
              <a:buChar char="o"/>
            </a:pPr>
            <a:endParaRPr lang="en-US" sz="2000" dirty="0"/>
          </a:p>
        </p:txBody>
      </p:sp>
    </p:spTree>
    <p:extLst>
      <p:ext uri="{BB962C8B-B14F-4D97-AF65-F5344CB8AC3E}">
        <p14:creationId xmlns:p14="http://schemas.microsoft.com/office/powerpoint/2010/main" val="10643222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500" dirty="0"/>
              <a:t>How the District and Multiple District Communicate</a:t>
            </a:r>
            <a:endParaRPr lang="en-US" sz="2500" dirty="0"/>
          </a:p>
        </p:txBody>
      </p:sp>
      <p:sp>
        <p:nvSpPr>
          <p:cNvPr id="4" name="Content Placeholder 4">
            <a:extLst>
              <a:ext uri="{FF2B5EF4-FFF2-40B4-BE49-F238E27FC236}">
                <a16:creationId xmlns:a16="http://schemas.microsoft.com/office/drawing/2014/main" id="{24E71431-DB75-7145-B7B0-DDF8827C6765}"/>
              </a:ext>
            </a:extLst>
          </p:cNvPr>
          <p:cNvSpPr txBox="1">
            <a:spLocks/>
          </p:cNvSpPr>
          <p:nvPr/>
        </p:nvSpPr>
        <p:spPr bwMode="auto">
          <a:xfrm>
            <a:off x="152400" y="990600"/>
            <a:ext cx="87630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buClr>
                <a:srgbClr val="EAB71F"/>
              </a:buClr>
              <a:buFont typeface="Courier New" panose="02070309020205020404" pitchFamily="49" charset="0"/>
              <a:buChar char="o"/>
            </a:pPr>
            <a:r>
              <a:rPr lang="en-US" sz="2000" dirty="0"/>
              <a:t>Lions of Virginia Website - </a:t>
            </a:r>
            <a:r>
              <a:rPr lang="en-US" sz="2000" dirty="0">
                <a:hlinkClick r:id="rId3"/>
              </a:rPr>
              <a:t>https://www.e-district.org/sites/md24/</a:t>
            </a:r>
            <a:br>
              <a:rPr lang="en-US" sz="2000" dirty="0"/>
            </a:br>
            <a:endParaRPr lang="en-US" sz="2000" dirty="0"/>
          </a:p>
          <a:p>
            <a:pPr>
              <a:buClr>
                <a:srgbClr val="EAB71F"/>
              </a:buClr>
              <a:buFont typeface="Courier New" panose="02070309020205020404" pitchFamily="49" charset="0"/>
              <a:buChar char="o"/>
            </a:pPr>
            <a:r>
              <a:rPr lang="en-US" sz="2000" dirty="0"/>
              <a:t>District 24-L Website – </a:t>
            </a:r>
            <a:r>
              <a:rPr lang="en-US" sz="2000" dirty="0">
                <a:hlinkClick r:id="rId4"/>
              </a:rPr>
              <a:t>www.valions.org</a:t>
            </a:r>
            <a:br>
              <a:rPr lang="en-US" sz="2000" dirty="0"/>
            </a:br>
            <a:endParaRPr lang="en-US" sz="2000" dirty="0"/>
          </a:p>
          <a:p>
            <a:pPr>
              <a:buClr>
                <a:srgbClr val="EAB71F"/>
              </a:buClr>
              <a:buFont typeface="Courier New" panose="02070309020205020404" pitchFamily="49" charset="0"/>
              <a:buChar char="o"/>
            </a:pPr>
            <a:r>
              <a:rPr lang="en-US" sz="2000" dirty="0"/>
              <a:t>District 24-L Facebook Page - </a:t>
            </a:r>
            <a:r>
              <a:rPr lang="en-US" sz="2000" dirty="0">
                <a:hlinkClick r:id="rId5"/>
              </a:rPr>
              <a:t>https://www.facebook.com/search/top?q=virginia%20lions%20-%20district%2024-l</a:t>
            </a:r>
            <a:br>
              <a:rPr lang="en-US" sz="2000" dirty="0"/>
            </a:br>
            <a:endParaRPr lang="en-US" sz="2000" dirty="0"/>
          </a:p>
          <a:p>
            <a:pPr>
              <a:buClr>
                <a:srgbClr val="EAB71F"/>
              </a:buClr>
              <a:buFont typeface="Courier New" panose="02070309020205020404" pitchFamily="49" charset="0"/>
              <a:buChar char="o"/>
            </a:pPr>
            <a:r>
              <a:rPr lang="en-US" sz="2000" dirty="0"/>
              <a:t>District 24-L Instagram - </a:t>
            </a:r>
            <a:r>
              <a:rPr lang="en-US" sz="2000" dirty="0">
                <a:hlinkClick r:id="rId6"/>
              </a:rPr>
              <a:t>https://www.instagram.com/virgina_lions_24l/</a:t>
            </a:r>
            <a:br>
              <a:rPr lang="en-US" sz="2000" dirty="0"/>
            </a:br>
            <a:endParaRPr lang="en-US" sz="2000" dirty="0"/>
          </a:p>
          <a:p>
            <a:pPr>
              <a:buClr>
                <a:srgbClr val="EAB71F"/>
              </a:buClr>
              <a:buFont typeface="Courier New" panose="02070309020205020404" pitchFamily="49" charset="0"/>
              <a:buChar char="o"/>
            </a:pPr>
            <a:r>
              <a:rPr lang="en-US" sz="2000" dirty="0"/>
              <a:t>District 24-L LinkedIn - </a:t>
            </a:r>
            <a:r>
              <a:rPr lang="en-US" sz="2000" dirty="0">
                <a:hlinkClick r:id="rId7"/>
              </a:rPr>
              <a:t>https://www.linkedin.com/groups/4525259/</a:t>
            </a:r>
            <a:endParaRPr lang="en-US" sz="2000" dirty="0"/>
          </a:p>
          <a:p>
            <a:pPr>
              <a:buClr>
                <a:srgbClr val="EAB71F"/>
              </a:buClr>
              <a:buFont typeface="Courier New" panose="02070309020205020404" pitchFamily="49" charset="0"/>
              <a:buChar char="o"/>
            </a:pPr>
            <a:endParaRPr lang="en-US" sz="2000" dirty="0"/>
          </a:p>
        </p:txBody>
      </p:sp>
    </p:spTree>
    <p:extLst>
      <p:ext uri="{BB962C8B-B14F-4D97-AF65-F5344CB8AC3E}">
        <p14:creationId xmlns:p14="http://schemas.microsoft.com/office/powerpoint/2010/main" val="31269502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idx="4294967295"/>
          </p:nvPr>
        </p:nvSpPr>
        <p:spPr>
          <a:xfrm>
            <a:off x="1866900" y="1752600"/>
            <a:ext cx="5410200" cy="762000"/>
          </a:xfrm>
        </p:spPr>
        <p:txBody>
          <a:bodyPr/>
          <a:lstStyle/>
          <a:p>
            <a:pPr algn="ctr"/>
            <a:r>
              <a:rPr lang="en-US" sz="4000" dirty="0"/>
              <a:t>&lt;Club Name Here&gt;</a:t>
            </a:r>
            <a:endParaRPr lang="en-US" sz="4000" b="1" dirty="0">
              <a:solidFill>
                <a:schemeClr val="bg1"/>
              </a:solidFill>
            </a:endParaRPr>
          </a:p>
        </p:txBody>
      </p:sp>
      <p:sp>
        <p:nvSpPr>
          <p:cNvPr id="2" name="Title 5">
            <a:extLst>
              <a:ext uri="{FF2B5EF4-FFF2-40B4-BE49-F238E27FC236}">
                <a16:creationId xmlns:a16="http://schemas.microsoft.com/office/drawing/2014/main" id="{0582D008-AD0A-97DC-5E2F-ACEBBCE90CE7}"/>
              </a:ext>
            </a:extLst>
          </p:cNvPr>
          <p:cNvSpPr txBox="1">
            <a:spLocks/>
          </p:cNvSpPr>
          <p:nvPr/>
        </p:nvSpPr>
        <p:spPr bwMode="auto">
          <a:xfrm>
            <a:off x="1866900" y="3423249"/>
            <a:ext cx="54102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lang="en-US" sz="2800" b="1" dirty="0" smtClean="0">
                <a:solidFill>
                  <a:schemeClr val="bg1"/>
                </a:solidFill>
                <a:latin typeface="+mj-lt"/>
                <a:ea typeface="+mj-ea"/>
                <a:cs typeface="+mj-cs"/>
              </a:defRPr>
            </a:lvl1pPr>
            <a:lvl2pPr algn="l" rtl="0" eaLnBrk="0" fontAlgn="base" hangingPunct="0">
              <a:spcBef>
                <a:spcPct val="0"/>
              </a:spcBef>
              <a:spcAft>
                <a:spcPct val="0"/>
              </a:spcAft>
              <a:defRPr sz="2500" b="1">
                <a:solidFill>
                  <a:schemeClr val="tx1"/>
                </a:solidFill>
                <a:latin typeface="Arial" charset="0"/>
              </a:defRPr>
            </a:lvl2pPr>
            <a:lvl3pPr algn="l" rtl="0" eaLnBrk="0" fontAlgn="base" hangingPunct="0">
              <a:spcBef>
                <a:spcPct val="0"/>
              </a:spcBef>
              <a:spcAft>
                <a:spcPct val="0"/>
              </a:spcAft>
              <a:defRPr sz="2500" b="1">
                <a:solidFill>
                  <a:schemeClr val="tx1"/>
                </a:solidFill>
                <a:latin typeface="Arial" charset="0"/>
              </a:defRPr>
            </a:lvl3pPr>
            <a:lvl4pPr algn="l" rtl="0" eaLnBrk="0" fontAlgn="base" hangingPunct="0">
              <a:spcBef>
                <a:spcPct val="0"/>
              </a:spcBef>
              <a:spcAft>
                <a:spcPct val="0"/>
              </a:spcAft>
              <a:defRPr sz="2500" b="1">
                <a:solidFill>
                  <a:schemeClr val="tx1"/>
                </a:solidFill>
                <a:latin typeface="Arial" charset="0"/>
              </a:defRPr>
            </a:lvl4pPr>
            <a:lvl5pPr algn="l" rtl="0" eaLnBrk="0" fontAlgn="base" hangingPunct="0">
              <a:spcBef>
                <a:spcPct val="0"/>
              </a:spcBef>
              <a:spcAft>
                <a:spcPct val="0"/>
              </a:spcAft>
              <a:defRPr sz="2500" b="1">
                <a:solidFill>
                  <a:schemeClr val="tx1"/>
                </a:solidFill>
                <a:latin typeface="Arial" charset="0"/>
              </a:defRPr>
            </a:lvl5pPr>
            <a:lvl6pPr marL="457200" algn="l" rtl="0" fontAlgn="base">
              <a:spcBef>
                <a:spcPct val="0"/>
              </a:spcBef>
              <a:spcAft>
                <a:spcPct val="0"/>
              </a:spcAft>
              <a:defRPr sz="2400">
                <a:solidFill>
                  <a:schemeClr val="tx2"/>
                </a:solidFill>
                <a:latin typeface="Arial" charset="0"/>
              </a:defRPr>
            </a:lvl6pPr>
            <a:lvl7pPr marL="914400" algn="l" rtl="0" fontAlgn="base">
              <a:spcBef>
                <a:spcPct val="0"/>
              </a:spcBef>
              <a:spcAft>
                <a:spcPct val="0"/>
              </a:spcAft>
              <a:defRPr sz="2400">
                <a:solidFill>
                  <a:schemeClr val="tx2"/>
                </a:solidFill>
                <a:latin typeface="Arial" charset="0"/>
              </a:defRPr>
            </a:lvl7pPr>
            <a:lvl8pPr marL="1371600" algn="l" rtl="0" fontAlgn="base">
              <a:spcBef>
                <a:spcPct val="0"/>
              </a:spcBef>
              <a:spcAft>
                <a:spcPct val="0"/>
              </a:spcAft>
              <a:defRPr sz="2400">
                <a:solidFill>
                  <a:schemeClr val="tx2"/>
                </a:solidFill>
                <a:latin typeface="Arial" charset="0"/>
              </a:defRPr>
            </a:lvl8pPr>
            <a:lvl9pPr marL="1828800" algn="l" rtl="0" fontAlgn="base">
              <a:spcBef>
                <a:spcPct val="0"/>
              </a:spcBef>
              <a:spcAft>
                <a:spcPct val="0"/>
              </a:spcAft>
              <a:defRPr sz="2400">
                <a:solidFill>
                  <a:schemeClr val="tx2"/>
                </a:solidFill>
                <a:latin typeface="Arial" charset="0"/>
              </a:defRPr>
            </a:lvl9pPr>
          </a:lstStyle>
          <a:p>
            <a:pPr algn="ctr"/>
            <a:r>
              <a:rPr lang="en-US" sz="4000" kern="0" dirty="0"/>
              <a:t>&lt;Club Logo Here</a:t>
            </a:r>
          </a:p>
          <a:p>
            <a:pPr algn="ctr"/>
            <a:r>
              <a:rPr lang="en-US" sz="4000" kern="0" dirty="0"/>
              <a:t>(if have one)&gt;</a:t>
            </a:r>
          </a:p>
        </p:txBody>
      </p:sp>
    </p:spTree>
    <p:extLst>
      <p:ext uri="{BB962C8B-B14F-4D97-AF65-F5344CB8AC3E}">
        <p14:creationId xmlns:p14="http://schemas.microsoft.com/office/powerpoint/2010/main" val="15631579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t>History</a:t>
            </a:r>
            <a:endParaRPr lang="en-US" dirty="0"/>
          </a:p>
        </p:txBody>
      </p:sp>
      <p:sp>
        <p:nvSpPr>
          <p:cNvPr id="6" name="Content Placeholder 4">
            <a:extLst>
              <a:ext uri="{FF2B5EF4-FFF2-40B4-BE49-F238E27FC236}">
                <a16:creationId xmlns:a16="http://schemas.microsoft.com/office/drawing/2014/main" id="{64AF8279-88B5-7748-895F-0CC2F99ECC1C}"/>
              </a:ext>
            </a:extLst>
          </p:cNvPr>
          <p:cNvSpPr txBox="1">
            <a:spLocks/>
          </p:cNvSpPr>
          <p:nvPr/>
        </p:nvSpPr>
        <p:spPr bwMode="auto">
          <a:xfrm>
            <a:off x="152400" y="1118616"/>
            <a:ext cx="77724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lnSpc>
                <a:spcPct val="200000"/>
              </a:lnSpc>
              <a:buClr>
                <a:srgbClr val="EAB71F"/>
              </a:buClr>
              <a:buFont typeface="Courier New" panose="02070309020205020404" pitchFamily="49" charset="0"/>
              <a:buChar char="o"/>
            </a:pPr>
            <a:r>
              <a:rPr lang="en-US" sz="2000" b="1" dirty="0">
                <a:solidFill>
                  <a:srgbClr val="10233E"/>
                </a:solidFill>
              </a:rPr>
              <a:t>Year chartered: &lt;Charter Date&gt;</a:t>
            </a:r>
            <a:endParaRPr lang="en-US" sz="2000" dirty="0"/>
          </a:p>
          <a:p>
            <a:pPr>
              <a:lnSpc>
                <a:spcPct val="200000"/>
              </a:lnSpc>
              <a:buClr>
                <a:srgbClr val="EAB71F"/>
              </a:buClr>
              <a:buFont typeface="Courier New" panose="02070309020205020404" pitchFamily="49" charset="0"/>
              <a:buChar char="o"/>
            </a:pPr>
            <a:r>
              <a:rPr lang="en-US" sz="2000" b="1" dirty="0">
                <a:solidFill>
                  <a:srgbClr val="10233E"/>
                </a:solidFill>
              </a:rPr>
              <a:t>Number of members: &lt;Number&gt;</a:t>
            </a:r>
          </a:p>
          <a:p>
            <a:pPr>
              <a:lnSpc>
                <a:spcPct val="200000"/>
              </a:lnSpc>
              <a:buClr>
                <a:srgbClr val="EAB71F"/>
              </a:buClr>
              <a:buFont typeface="Courier New" panose="02070309020205020404" pitchFamily="49" charset="0"/>
              <a:buChar char="o"/>
            </a:pPr>
            <a:r>
              <a:rPr lang="en-US" sz="2000" b="1" dirty="0">
                <a:solidFill>
                  <a:srgbClr val="10233E"/>
                </a:solidFill>
              </a:rPr>
              <a:t>Sponsored by: &lt;Sponsor&gt;</a:t>
            </a:r>
            <a:endParaRPr lang="en-US" sz="2000" dirty="0"/>
          </a:p>
        </p:txBody>
      </p:sp>
    </p:spTree>
    <p:extLst>
      <p:ext uri="{BB962C8B-B14F-4D97-AF65-F5344CB8AC3E}">
        <p14:creationId xmlns:p14="http://schemas.microsoft.com/office/powerpoint/2010/main" val="965617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dirty="0">
                <a:solidFill>
                  <a:schemeClr val="bg1"/>
                </a:solidFill>
              </a:rPr>
              <a:t>Who Lions Are</a:t>
            </a:r>
            <a:endParaRPr lang="en-US" dirty="0">
              <a:solidFill>
                <a:schemeClr val="bg1"/>
              </a:solidFill>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t="2092" b="2092"/>
          <a:stretch/>
        </p:blipFill>
        <p:spPr bwMode="auto">
          <a:xfrm>
            <a:off x="3733800" y="3352800"/>
            <a:ext cx="5410200" cy="3124200"/>
          </a:xfrm>
          <a:prstGeom prst="rect">
            <a:avLst/>
          </a:prstGeom>
          <a:noFill/>
        </p:spPr>
      </p:pic>
      <p:sp>
        <p:nvSpPr>
          <p:cNvPr id="5" name="Content Placeholder 4"/>
          <p:cNvSpPr>
            <a:spLocks noGrp="1"/>
          </p:cNvSpPr>
          <p:nvPr>
            <p:ph idx="1"/>
          </p:nvPr>
        </p:nvSpPr>
        <p:spPr>
          <a:xfrm>
            <a:off x="152400" y="1118616"/>
            <a:ext cx="7772400" cy="5410200"/>
          </a:xfrm>
        </p:spPr>
        <p:txBody>
          <a:bodyPr/>
          <a:lstStyle/>
          <a:p>
            <a:pPr marL="0" indent="0">
              <a:buNone/>
            </a:pPr>
            <a:r>
              <a:rPr lang="en-US" b="1" dirty="0">
                <a:solidFill>
                  <a:srgbClr val="10233E"/>
                </a:solidFill>
              </a:rPr>
              <a:t>Lions are men and women dedicated to serving those in need, whether in their own community or around the world.</a:t>
            </a:r>
          </a:p>
          <a:p>
            <a:pPr lvl="1"/>
            <a:endParaRPr lang="en-US" dirty="0"/>
          </a:p>
          <a:p>
            <a:pPr lvl="1">
              <a:buClr>
                <a:srgbClr val="EAB71F"/>
              </a:buClr>
              <a:buFont typeface="Courier New" panose="02070309020205020404" pitchFamily="49" charset="0"/>
              <a:buChar char="o"/>
            </a:pPr>
            <a:r>
              <a:rPr lang="en-US" dirty="0"/>
              <a:t>Almost 1.4 million members</a:t>
            </a:r>
          </a:p>
          <a:p>
            <a:pPr lvl="1">
              <a:buClr>
                <a:srgbClr val="EAB71F"/>
              </a:buClr>
              <a:buFont typeface="Courier New" panose="02070309020205020404" pitchFamily="49" charset="0"/>
              <a:buChar char="o"/>
            </a:pPr>
            <a:r>
              <a:rPr lang="en-US" dirty="0"/>
              <a:t>Over 200 countries</a:t>
            </a:r>
          </a:p>
          <a:p>
            <a:pPr lvl="1">
              <a:buClr>
                <a:srgbClr val="EAB71F"/>
              </a:buClr>
              <a:buFont typeface="Courier New" panose="02070309020205020404" pitchFamily="49" charset="0"/>
              <a:buChar char="o"/>
            </a:pPr>
            <a:r>
              <a:rPr lang="en-US" dirty="0"/>
              <a:t>More than 48,000 clubs</a:t>
            </a:r>
          </a:p>
          <a:p>
            <a:pPr lvl="1">
              <a:buNone/>
            </a:pP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4191C-FD59-F097-B954-A6C8249EF25E}"/>
              </a:ext>
            </a:extLst>
          </p:cNvPr>
          <p:cNvSpPr>
            <a:spLocks noGrp="1"/>
          </p:cNvSpPr>
          <p:nvPr>
            <p:ph type="title"/>
          </p:nvPr>
        </p:nvSpPr>
        <p:spPr/>
        <p:txBody>
          <a:bodyPr/>
          <a:lstStyle/>
          <a:p>
            <a:r>
              <a:rPr lang="en-US" dirty="0"/>
              <a:t>What is the Club known for in the Community</a:t>
            </a:r>
          </a:p>
        </p:txBody>
      </p:sp>
      <p:sp>
        <p:nvSpPr>
          <p:cNvPr id="5" name="Content Placeholder 4">
            <a:extLst>
              <a:ext uri="{FF2B5EF4-FFF2-40B4-BE49-F238E27FC236}">
                <a16:creationId xmlns:a16="http://schemas.microsoft.com/office/drawing/2014/main" id="{4679D7A2-E84B-3EF3-756D-81DFFD86A46C}"/>
              </a:ext>
            </a:extLst>
          </p:cNvPr>
          <p:cNvSpPr txBox="1">
            <a:spLocks/>
          </p:cNvSpPr>
          <p:nvPr/>
        </p:nvSpPr>
        <p:spPr bwMode="auto">
          <a:xfrm>
            <a:off x="457200" y="762000"/>
            <a:ext cx="77724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buClr>
                <a:srgbClr val="EAB71F"/>
              </a:buClr>
              <a:buFont typeface="Courier New" panose="02070309020205020404" pitchFamily="49" charset="0"/>
              <a:buChar char="o"/>
            </a:pPr>
            <a:r>
              <a:rPr lang="en-US" sz="2000" b="1" dirty="0"/>
              <a:t>&lt;Enter Signature Projects&gt;</a:t>
            </a:r>
          </a:p>
        </p:txBody>
      </p:sp>
    </p:spTree>
    <p:extLst>
      <p:ext uri="{BB962C8B-B14F-4D97-AF65-F5344CB8AC3E}">
        <p14:creationId xmlns:p14="http://schemas.microsoft.com/office/powerpoint/2010/main" val="31986547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Service and Fundraising Activities</a:t>
            </a:r>
            <a:endParaRPr lang="en-US" dirty="0"/>
          </a:p>
        </p:txBody>
      </p:sp>
      <p:sp>
        <p:nvSpPr>
          <p:cNvPr id="4" name="Content Placeholder 4">
            <a:extLst>
              <a:ext uri="{FF2B5EF4-FFF2-40B4-BE49-F238E27FC236}">
                <a16:creationId xmlns:a16="http://schemas.microsoft.com/office/drawing/2014/main" id="{D36DA655-3AC9-3B43-9753-2082C74141CC}"/>
              </a:ext>
            </a:extLst>
          </p:cNvPr>
          <p:cNvSpPr txBox="1">
            <a:spLocks/>
          </p:cNvSpPr>
          <p:nvPr/>
        </p:nvSpPr>
        <p:spPr bwMode="auto">
          <a:xfrm>
            <a:off x="457200" y="762000"/>
            <a:ext cx="77724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buClr>
                <a:srgbClr val="EAB71F"/>
              </a:buClr>
              <a:buFont typeface="Courier New" panose="02070309020205020404" pitchFamily="49" charset="0"/>
              <a:buChar char="o"/>
            </a:pPr>
            <a:r>
              <a:rPr lang="en-US" sz="2000" b="1" dirty="0"/>
              <a:t>&lt;Club Fundraisers&gt;</a:t>
            </a:r>
            <a:br>
              <a:rPr lang="en-US" sz="2000" b="1" dirty="0"/>
            </a:br>
            <a:endParaRPr lang="en-US" sz="2000" b="1" dirty="0"/>
          </a:p>
          <a:p>
            <a:pPr>
              <a:buClr>
                <a:srgbClr val="EAB71F"/>
              </a:buClr>
              <a:buFont typeface="Courier New" panose="02070309020205020404" pitchFamily="49" charset="0"/>
              <a:buChar char="o"/>
            </a:pPr>
            <a:r>
              <a:rPr lang="en-US" sz="2000" b="1" dirty="0"/>
              <a:t>&lt;Club Service Projects&gt;</a:t>
            </a:r>
          </a:p>
          <a:p>
            <a:pPr>
              <a:buClr>
                <a:srgbClr val="EAB71F"/>
              </a:buClr>
              <a:buFont typeface="Courier New" panose="02070309020205020404" pitchFamily="49" charset="0"/>
              <a:buChar char="o"/>
            </a:pPr>
            <a:endParaRPr lang="en-US" sz="2000" b="1" dirty="0"/>
          </a:p>
          <a:p>
            <a:pPr marL="0" indent="0" algn="ctr">
              <a:buClr>
                <a:srgbClr val="EAB71F"/>
              </a:buClr>
              <a:buNone/>
            </a:pPr>
            <a:r>
              <a:rPr lang="en-US" sz="2000" b="1" dirty="0"/>
              <a:t>What is your Passion?</a:t>
            </a:r>
            <a:endParaRPr lang="en-US" sz="2000" dirty="0"/>
          </a:p>
        </p:txBody>
      </p:sp>
      <p:pic>
        <p:nvPicPr>
          <p:cNvPr id="5" name="Picture 4">
            <a:extLst>
              <a:ext uri="{FF2B5EF4-FFF2-40B4-BE49-F238E27FC236}">
                <a16:creationId xmlns:a16="http://schemas.microsoft.com/office/drawing/2014/main" id="{557668FA-3373-B95B-44FF-83FB25167FEE}"/>
              </a:ext>
            </a:extLst>
          </p:cNvPr>
          <p:cNvPicPr>
            <a:picLocks noChangeAspect="1"/>
          </p:cNvPicPr>
          <p:nvPr/>
        </p:nvPicPr>
        <p:blipFill>
          <a:blip r:embed="rId3"/>
          <a:stretch>
            <a:fillRect/>
          </a:stretch>
        </p:blipFill>
        <p:spPr>
          <a:xfrm>
            <a:off x="2407821" y="3524912"/>
            <a:ext cx="4328357" cy="2875888"/>
          </a:xfrm>
          <a:prstGeom prst="rect">
            <a:avLst/>
          </a:prstGeom>
        </p:spPr>
      </p:pic>
    </p:spTree>
    <p:extLst>
      <p:ext uri="{BB962C8B-B14F-4D97-AF65-F5344CB8AC3E}">
        <p14:creationId xmlns:p14="http://schemas.microsoft.com/office/powerpoint/2010/main" val="12018476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Club Officers</a:t>
            </a:r>
            <a:endParaRPr lang="en-US" dirty="0"/>
          </a:p>
        </p:txBody>
      </p:sp>
      <p:sp>
        <p:nvSpPr>
          <p:cNvPr id="4" name="Content Placeholder 4">
            <a:extLst>
              <a:ext uri="{FF2B5EF4-FFF2-40B4-BE49-F238E27FC236}">
                <a16:creationId xmlns:a16="http://schemas.microsoft.com/office/drawing/2014/main" id="{8A7C5D43-4B54-DC41-B3E3-4D6BF9BA83E0}"/>
              </a:ext>
            </a:extLst>
          </p:cNvPr>
          <p:cNvSpPr txBox="1">
            <a:spLocks/>
          </p:cNvSpPr>
          <p:nvPr/>
        </p:nvSpPr>
        <p:spPr bwMode="auto">
          <a:xfrm>
            <a:off x="152400" y="723900"/>
            <a:ext cx="77724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lnSpc>
                <a:spcPct val="150000"/>
              </a:lnSpc>
              <a:buClr>
                <a:srgbClr val="EAB71F"/>
              </a:buClr>
              <a:buFont typeface="Courier New" panose="02070309020205020404" pitchFamily="49" charset="0"/>
              <a:buChar char="o"/>
            </a:pPr>
            <a:r>
              <a:rPr lang="en-US" sz="1800" b="1" dirty="0">
                <a:solidFill>
                  <a:srgbClr val="10233E"/>
                </a:solidFill>
              </a:rPr>
              <a:t>President: &lt;Name&gt;</a:t>
            </a:r>
            <a:endParaRPr lang="en-US" sz="1800" dirty="0"/>
          </a:p>
          <a:p>
            <a:pPr>
              <a:lnSpc>
                <a:spcPct val="150000"/>
              </a:lnSpc>
              <a:buClr>
                <a:srgbClr val="EAB71F"/>
              </a:buClr>
              <a:buFont typeface="Courier New" panose="02070309020205020404" pitchFamily="49" charset="0"/>
              <a:buChar char="o"/>
            </a:pPr>
            <a:r>
              <a:rPr lang="en-US" sz="1800" b="1" dirty="0">
                <a:solidFill>
                  <a:srgbClr val="10233E"/>
                </a:solidFill>
              </a:rPr>
              <a:t>Secretary: &lt;Name&gt;</a:t>
            </a:r>
          </a:p>
          <a:p>
            <a:pPr>
              <a:lnSpc>
                <a:spcPct val="150000"/>
              </a:lnSpc>
              <a:buClr>
                <a:srgbClr val="EAB71F"/>
              </a:buClr>
              <a:buFont typeface="Courier New" panose="02070309020205020404" pitchFamily="49" charset="0"/>
              <a:buChar char="o"/>
            </a:pPr>
            <a:r>
              <a:rPr lang="en-US" sz="1800" b="1" dirty="0">
                <a:solidFill>
                  <a:srgbClr val="10233E"/>
                </a:solidFill>
              </a:rPr>
              <a:t>Treasurer: &lt;Name&gt;</a:t>
            </a:r>
          </a:p>
          <a:p>
            <a:pPr>
              <a:lnSpc>
                <a:spcPct val="150000"/>
              </a:lnSpc>
              <a:buClr>
                <a:srgbClr val="EAB71F"/>
              </a:buClr>
              <a:buFont typeface="Courier New" panose="02070309020205020404" pitchFamily="49" charset="0"/>
              <a:buChar char="o"/>
            </a:pPr>
            <a:r>
              <a:rPr lang="en-US" sz="1800" b="1" dirty="0">
                <a:solidFill>
                  <a:srgbClr val="10233E"/>
                </a:solidFill>
              </a:rPr>
              <a:t>Vice Presidents &lt;Name(s)&gt;</a:t>
            </a:r>
          </a:p>
          <a:p>
            <a:pPr>
              <a:lnSpc>
                <a:spcPct val="150000"/>
              </a:lnSpc>
              <a:buClr>
                <a:srgbClr val="EAB71F"/>
              </a:buClr>
              <a:buFont typeface="Courier New" panose="02070309020205020404" pitchFamily="49" charset="0"/>
              <a:buChar char="o"/>
            </a:pPr>
            <a:r>
              <a:rPr lang="en-US" sz="1800" b="1" dirty="0">
                <a:solidFill>
                  <a:srgbClr val="10233E"/>
                </a:solidFill>
              </a:rPr>
              <a:t>Membership Chairperson: &lt;Name&gt;</a:t>
            </a:r>
          </a:p>
          <a:p>
            <a:pPr>
              <a:lnSpc>
                <a:spcPct val="150000"/>
              </a:lnSpc>
              <a:buClr>
                <a:srgbClr val="EAB71F"/>
              </a:buClr>
              <a:buFont typeface="Courier New" panose="02070309020205020404" pitchFamily="49" charset="0"/>
              <a:buChar char="o"/>
            </a:pPr>
            <a:r>
              <a:rPr lang="en-US" sz="1800" b="1" dirty="0">
                <a:solidFill>
                  <a:srgbClr val="10233E"/>
                </a:solidFill>
              </a:rPr>
              <a:t>Marketing Communication Chairperson: &lt;Name&gt;</a:t>
            </a:r>
          </a:p>
          <a:p>
            <a:pPr>
              <a:lnSpc>
                <a:spcPct val="150000"/>
              </a:lnSpc>
              <a:buClr>
                <a:srgbClr val="EAB71F"/>
              </a:buClr>
              <a:buFont typeface="Courier New" panose="02070309020205020404" pitchFamily="49" charset="0"/>
              <a:buChar char="o"/>
            </a:pPr>
            <a:r>
              <a:rPr lang="en-US" sz="1800" b="1" dirty="0">
                <a:solidFill>
                  <a:srgbClr val="10233E"/>
                </a:solidFill>
              </a:rPr>
              <a:t>Service Chairperson: &lt;Name&gt;</a:t>
            </a:r>
          </a:p>
          <a:p>
            <a:pPr>
              <a:lnSpc>
                <a:spcPct val="150000"/>
              </a:lnSpc>
              <a:buClr>
                <a:srgbClr val="EAB71F"/>
              </a:buClr>
              <a:buFont typeface="Courier New" panose="02070309020205020404" pitchFamily="49" charset="0"/>
              <a:buChar char="o"/>
            </a:pPr>
            <a:r>
              <a:rPr lang="en-US" sz="1800" b="1" dirty="0">
                <a:solidFill>
                  <a:srgbClr val="10233E"/>
                </a:solidFill>
              </a:rPr>
              <a:t>Directors: &lt;Name&gt;</a:t>
            </a:r>
          </a:p>
          <a:p>
            <a:pPr>
              <a:lnSpc>
                <a:spcPct val="150000"/>
              </a:lnSpc>
              <a:buClr>
                <a:srgbClr val="EAB71F"/>
              </a:buClr>
              <a:buFont typeface="Courier New" panose="02070309020205020404" pitchFamily="49" charset="0"/>
              <a:buChar char="o"/>
            </a:pPr>
            <a:r>
              <a:rPr lang="en-US" sz="1800" b="1" dirty="0">
                <a:solidFill>
                  <a:srgbClr val="10233E"/>
                </a:solidFill>
              </a:rPr>
              <a:t>Lion Tamer: &lt;Name&gt;</a:t>
            </a:r>
          </a:p>
          <a:p>
            <a:pPr>
              <a:lnSpc>
                <a:spcPct val="150000"/>
              </a:lnSpc>
              <a:buClr>
                <a:srgbClr val="EAB71F"/>
              </a:buClr>
              <a:buFont typeface="Courier New" panose="02070309020205020404" pitchFamily="49" charset="0"/>
              <a:buChar char="o"/>
            </a:pPr>
            <a:r>
              <a:rPr lang="en-US" sz="1800" b="1" dirty="0">
                <a:solidFill>
                  <a:srgbClr val="10233E"/>
                </a:solidFill>
              </a:rPr>
              <a:t>Tail Twister: &lt;Name&gt;</a:t>
            </a:r>
          </a:p>
          <a:p>
            <a:pPr>
              <a:lnSpc>
                <a:spcPct val="150000"/>
              </a:lnSpc>
              <a:buClr>
                <a:srgbClr val="EAB71F"/>
              </a:buClr>
              <a:buFont typeface="Courier New" panose="02070309020205020404" pitchFamily="49" charset="0"/>
              <a:buChar char="o"/>
            </a:pPr>
            <a:r>
              <a:rPr lang="en-US" sz="1800" b="1" dirty="0">
                <a:solidFill>
                  <a:srgbClr val="10233E"/>
                </a:solidFill>
              </a:rPr>
              <a:t>Club Administrator: &lt;Name&gt;</a:t>
            </a:r>
          </a:p>
          <a:p>
            <a:pPr>
              <a:lnSpc>
                <a:spcPct val="150000"/>
              </a:lnSpc>
              <a:buClr>
                <a:srgbClr val="EAB71F"/>
              </a:buClr>
              <a:buFont typeface="Courier New" panose="02070309020205020404" pitchFamily="49" charset="0"/>
              <a:buChar char="o"/>
            </a:pPr>
            <a:r>
              <a:rPr lang="en-US" sz="1800" b="1" dirty="0">
                <a:solidFill>
                  <a:srgbClr val="10233E"/>
                </a:solidFill>
              </a:rPr>
              <a:t>Guiding Lions: &lt;Name for New Clubs&gt;</a:t>
            </a:r>
          </a:p>
          <a:p>
            <a:pPr>
              <a:lnSpc>
                <a:spcPct val="150000"/>
              </a:lnSpc>
              <a:buClr>
                <a:srgbClr val="EAB71F"/>
              </a:buClr>
              <a:buFont typeface="Courier New" panose="02070309020205020404" pitchFamily="49" charset="0"/>
              <a:buChar char="o"/>
            </a:pPr>
            <a:endParaRPr lang="en-US" sz="1800" dirty="0"/>
          </a:p>
        </p:txBody>
      </p:sp>
    </p:spTree>
    <p:extLst>
      <p:ext uri="{BB962C8B-B14F-4D97-AF65-F5344CB8AC3E}">
        <p14:creationId xmlns:p14="http://schemas.microsoft.com/office/powerpoint/2010/main" val="6671066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Elections</a:t>
            </a:r>
            <a:endParaRPr lang="en-US" dirty="0"/>
          </a:p>
        </p:txBody>
      </p:sp>
      <p:sp>
        <p:nvSpPr>
          <p:cNvPr id="4" name="Content Placeholder 4">
            <a:extLst>
              <a:ext uri="{FF2B5EF4-FFF2-40B4-BE49-F238E27FC236}">
                <a16:creationId xmlns:a16="http://schemas.microsoft.com/office/drawing/2014/main" id="{F4545DF5-9EBB-0F43-A7D6-3966745A6343}"/>
              </a:ext>
            </a:extLst>
          </p:cNvPr>
          <p:cNvSpPr txBox="1">
            <a:spLocks/>
          </p:cNvSpPr>
          <p:nvPr/>
        </p:nvSpPr>
        <p:spPr bwMode="auto">
          <a:xfrm>
            <a:off x="152400" y="990600"/>
            <a:ext cx="87630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lnSpc>
                <a:spcPct val="200000"/>
              </a:lnSpc>
              <a:buClr>
                <a:srgbClr val="EAB71F"/>
              </a:buClr>
              <a:buFont typeface="Courier New" panose="02070309020205020404" pitchFamily="49" charset="0"/>
              <a:buChar char="o"/>
            </a:pPr>
            <a:r>
              <a:rPr lang="en-US" sz="2000" dirty="0"/>
              <a:t>Officers are elected annually</a:t>
            </a:r>
          </a:p>
          <a:p>
            <a:pPr>
              <a:lnSpc>
                <a:spcPct val="200000"/>
              </a:lnSpc>
              <a:buClr>
                <a:srgbClr val="EAB71F"/>
              </a:buClr>
              <a:buFont typeface="Courier New" panose="02070309020205020404" pitchFamily="49" charset="0"/>
              <a:buChar char="o"/>
            </a:pPr>
            <a:r>
              <a:rPr lang="en-US" sz="2000" dirty="0"/>
              <a:t>Club president appoints a nomination committee in March</a:t>
            </a:r>
          </a:p>
          <a:p>
            <a:pPr>
              <a:lnSpc>
                <a:spcPct val="200000"/>
              </a:lnSpc>
              <a:buClr>
                <a:srgbClr val="EAB71F"/>
              </a:buClr>
              <a:buFont typeface="Courier New" panose="02070309020205020404" pitchFamily="49" charset="0"/>
              <a:buChar char="o"/>
            </a:pPr>
            <a:r>
              <a:rPr lang="en-US" sz="2000" dirty="0"/>
              <a:t>The nomination committee selects candidates</a:t>
            </a:r>
          </a:p>
          <a:p>
            <a:pPr>
              <a:lnSpc>
                <a:spcPct val="200000"/>
              </a:lnSpc>
              <a:buClr>
                <a:srgbClr val="EAB71F"/>
              </a:buClr>
              <a:buFont typeface="Courier New" panose="02070309020205020404" pitchFamily="49" charset="0"/>
              <a:buChar char="o"/>
            </a:pPr>
            <a:r>
              <a:rPr lang="en-US" sz="2000" dirty="0"/>
              <a:t>Notice of election shall published to each member 14 days before the election</a:t>
            </a:r>
          </a:p>
          <a:p>
            <a:pPr>
              <a:lnSpc>
                <a:spcPct val="200000"/>
              </a:lnSpc>
              <a:buClr>
                <a:srgbClr val="EAB71F"/>
              </a:buClr>
              <a:buFont typeface="Courier New" panose="02070309020205020404" pitchFamily="49" charset="0"/>
              <a:buChar char="o"/>
            </a:pPr>
            <a:r>
              <a:rPr lang="en-US" sz="2000" dirty="0"/>
              <a:t>Club members hold elections for upcoming terms in April</a:t>
            </a:r>
          </a:p>
          <a:p>
            <a:pPr>
              <a:lnSpc>
                <a:spcPct val="200000"/>
              </a:lnSpc>
              <a:buClr>
                <a:srgbClr val="EAB71F"/>
              </a:buClr>
              <a:buFont typeface="Courier New" panose="02070309020205020404" pitchFamily="49" charset="0"/>
              <a:buChar char="o"/>
            </a:pPr>
            <a:r>
              <a:rPr lang="en-US" sz="2000" dirty="0"/>
              <a:t>Secretary reports the new officers in the Lions Portal by May 15th</a:t>
            </a:r>
          </a:p>
          <a:p>
            <a:pPr>
              <a:lnSpc>
                <a:spcPct val="200000"/>
              </a:lnSpc>
              <a:buClr>
                <a:srgbClr val="EAB71F"/>
              </a:buClr>
              <a:buFont typeface="Courier New" panose="02070309020205020404" pitchFamily="49" charset="0"/>
              <a:buChar char="o"/>
            </a:pPr>
            <a:r>
              <a:rPr lang="en-US" sz="2000" dirty="0"/>
              <a:t>The term begins July 1st</a:t>
            </a:r>
          </a:p>
        </p:txBody>
      </p:sp>
    </p:spTree>
    <p:extLst>
      <p:ext uri="{BB962C8B-B14F-4D97-AF65-F5344CB8AC3E}">
        <p14:creationId xmlns:p14="http://schemas.microsoft.com/office/powerpoint/2010/main" val="17204569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Membership</a:t>
            </a:r>
            <a:endParaRPr lang="en-US" dirty="0"/>
          </a:p>
        </p:txBody>
      </p:sp>
      <p:sp>
        <p:nvSpPr>
          <p:cNvPr id="4" name="Content Placeholder 4">
            <a:extLst>
              <a:ext uri="{FF2B5EF4-FFF2-40B4-BE49-F238E27FC236}">
                <a16:creationId xmlns:a16="http://schemas.microsoft.com/office/drawing/2014/main" id="{D5829E90-DE34-5343-A30D-A37F88C49378}"/>
              </a:ext>
            </a:extLst>
          </p:cNvPr>
          <p:cNvSpPr txBox="1">
            <a:spLocks/>
          </p:cNvSpPr>
          <p:nvPr/>
        </p:nvSpPr>
        <p:spPr bwMode="auto">
          <a:xfrm>
            <a:off x="152400" y="838200"/>
            <a:ext cx="83820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marL="0" indent="0">
              <a:buClr>
                <a:srgbClr val="EAB71F"/>
              </a:buClr>
              <a:buNone/>
            </a:pPr>
            <a:r>
              <a:rPr lang="en-US" sz="2000" b="1" dirty="0">
                <a:solidFill>
                  <a:srgbClr val="10233E"/>
                </a:solidFill>
              </a:rPr>
              <a:t>The benefits of Lions club membership are numerous, </a:t>
            </a:r>
            <a:br>
              <a:rPr lang="en-US" sz="2000" b="1" dirty="0">
                <a:solidFill>
                  <a:srgbClr val="10233E"/>
                </a:solidFill>
              </a:rPr>
            </a:br>
            <a:r>
              <a:rPr lang="en-US" sz="2000" b="1" dirty="0">
                <a:solidFill>
                  <a:srgbClr val="10233E"/>
                </a:solidFill>
              </a:rPr>
              <a:t>and include:</a:t>
            </a:r>
          </a:p>
          <a:p>
            <a:pPr>
              <a:lnSpc>
                <a:spcPct val="200000"/>
              </a:lnSpc>
              <a:buClr>
                <a:srgbClr val="EAB71F"/>
              </a:buClr>
              <a:buFont typeface="Courier New" panose="02070309020205020404" pitchFamily="49" charset="0"/>
              <a:buChar char="o"/>
            </a:pPr>
            <a:r>
              <a:rPr lang="en-US" sz="1800" dirty="0"/>
              <a:t>Be part of a global community for good</a:t>
            </a:r>
          </a:p>
          <a:p>
            <a:pPr>
              <a:lnSpc>
                <a:spcPct val="200000"/>
              </a:lnSpc>
              <a:buClr>
                <a:srgbClr val="EAB71F"/>
              </a:buClr>
              <a:buFont typeface="Courier New" panose="02070309020205020404" pitchFamily="49" charset="0"/>
              <a:buChar char="o"/>
            </a:pPr>
            <a:r>
              <a:rPr lang="en-US" sz="1800" dirty="0"/>
              <a:t>Doing something you are passionate about to help your community</a:t>
            </a:r>
          </a:p>
          <a:p>
            <a:pPr>
              <a:lnSpc>
                <a:spcPct val="200000"/>
              </a:lnSpc>
              <a:buClr>
                <a:srgbClr val="EAB71F"/>
              </a:buClr>
              <a:buFont typeface="Courier New" panose="02070309020205020404" pitchFamily="49" charset="0"/>
              <a:buChar char="o"/>
            </a:pPr>
            <a:r>
              <a:rPr lang="en-US" sz="1800" dirty="0"/>
              <a:t>Support, tools and resources to enhance your service</a:t>
            </a:r>
          </a:p>
          <a:p>
            <a:pPr>
              <a:lnSpc>
                <a:spcPct val="200000"/>
              </a:lnSpc>
              <a:buClr>
                <a:srgbClr val="EAB71F"/>
              </a:buClr>
              <a:buFont typeface="Courier New" panose="02070309020205020404" pitchFamily="49" charset="0"/>
              <a:buChar char="o"/>
            </a:pPr>
            <a:r>
              <a:rPr lang="en-US" sz="1800" dirty="0"/>
              <a:t>Leadership development opportunities</a:t>
            </a:r>
          </a:p>
          <a:p>
            <a:pPr>
              <a:lnSpc>
                <a:spcPct val="200000"/>
              </a:lnSpc>
              <a:buClr>
                <a:srgbClr val="EAB71F"/>
              </a:buClr>
              <a:buFont typeface="Courier New" panose="02070309020205020404" pitchFamily="49" charset="0"/>
              <a:buChar char="o"/>
            </a:pPr>
            <a:r>
              <a:rPr lang="en-US" sz="1800" dirty="0"/>
              <a:t>The satisfaction and joy of helping those in need</a:t>
            </a:r>
          </a:p>
          <a:p>
            <a:pPr>
              <a:lnSpc>
                <a:spcPct val="200000"/>
              </a:lnSpc>
              <a:buClr>
                <a:srgbClr val="EAB71F"/>
              </a:buClr>
              <a:buFont typeface="Courier New" panose="02070309020205020404" pitchFamily="49" charset="0"/>
              <a:buChar char="o"/>
            </a:pPr>
            <a:r>
              <a:rPr lang="en-US" sz="1800" dirty="0"/>
              <a:t>Networking opportunities with local and international community leaders</a:t>
            </a:r>
          </a:p>
          <a:p>
            <a:pPr>
              <a:lnSpc>
                <a:spcPct val="200000"/>
              </a:lnSpc>
              <a:buClr>
                <a:srgbClr val="EAB71F"/>
              </a:buClr>
              <a:buFont typeface="Courier New" panose="02070309020205020404" pitchFamily="49" charset="0"/>
              <a:buChar char="o"/>
            </a:pPr>
            <a:r>
              <a:rPr lang="en-US" sz="1800" dirty="0"/>
              <a:t>Friendship and fellowship with service minded people</a:t>
            </a:r>
          </a:p>
          <a:p>
            <a:pPr>
              <a:lnSpc>
                <a:spcPct val="200000"/>
              </a:lnSpc>
              <a:buClr>
                <a:srgbClr val="EAB71F"/>
              </a:buClr>
              <a:buFont typeface="Courier New" panose="02070309020205020404" pitchFamily="49" charset="0"/>
              <a:buChar char="o"/>
            </a:pPr>
            <a:r>
              <a:rPr lang="en-US" sz="1800" dirty="0"/>
              <a:t>Respect and credibility of being a Lion</a:t>
            </a:r>
          </a:p>
        </p:txBody>
      </p:sp>
    </p:spTree>
    <p:extLst>
      <p:ext uri="{BB962C8B-B14F-4D97-AF65-F5344CB8AC3E}">
        <p14:creationId xmlns:p14="http://schemas.microsoft.com/office/powerpoint/2010/main" val="27984841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Awards</a:t>
            </a:r>
          </a:p>
        </p:txBody>
      </p:sp>
      <p:sp>
        <p:nvSpPr>
          <p:cNvPr id="4" name="Content Placeholder 4">
            <a:extLst>
              <a:ext uri="{FF2B5EF4-FFF2-40B4-BE49-F238E27FC236}">
                <a16:creationId xmlns:a16="http://schemas.microsoft.com/office/drawing/2014/main" id="{7201D36D-85C1-6E4A-B858-94B5702C3B83}"/>
              </a:ext>
            </a:extLst>
          </p:cNvPr>
          <p:cNvSpPr txBox="1">
            <a:spLocks/>
          </p:cNvSpPr>
          <p:nvPr/>
        </p:nvSpPr>
        <p:spPr bwMode="auto">
          <a:xfrm>
            <a:off x="152400" y="1118616"/>
            <a:ext cx="77724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marL="0" indent="0">
              <a:buClr>
                <a:srgbClr val="EAB71F"/>
              </a:buClr>
              <a:buNone/>
            </a:pPr>
            <a:r>
              <a:rPr lang="en-US" sz="2000" b="1" dirty="0">
                <a:solidFill>
                  <a:srgbClr val="10233E"/>
                </a:solidFill>
              </a:rPr>
              <a:t>While service is its own reward, special accomplishments and milestones should be recognized and celebrated. The awards below are awards that all Lions can achieve. </a:t>
            </a:r>
          </a:p>
          <a:p>
            <a:pPr>
              <a:lnSpc>
                <a:spcPct val="200000"/>
              </a:lnSpc>
              <a:buClr>
                <a:srgbClr val="EAB71F"/>
              </a:buClr>
              <a:buFont typeface="Courier New" panose="02070309020205020404" pitchFamily="49" charset="0"/>
              <a:buChar char="o"/>
            </a:pPr>
            <a:r>
              <a:rPr lang="en-US" sz="2000" dirty="0"/>
              <a:t>Membership Keys</a:t>
            </a:r>
          </a:p>
          <a:p>
            <a:pPr>
              <a:lnSpc>
                <a:spcPct val="200000"/>
              </a:lnSpc>
              <a:buClr>
                <a:srgbClr val="EAB71F"/>
              </a:buClr>
              <a:buFont typeface="Courier New" panose="02070309020205020404" pitchFamily="49" charset="0"/>
              <a:buChar char="o"/>
            </a:pPr>
            <a:r>
              <a:rPr lang="en-US" sz="2000" dirty="0"/>
              <a:t>Chevrons</a:t>
            </a:r>
          </a:p>
          <a:p>
            <a:pPr>
              <a:lnSpc>
                <a:spcPct val="200000"/>
              </a:lnSpc>
              <a:buClr>
                <a:srgbClr val="EAB71F"/>
              </a:buClr>
              <a:buFont typeface="Courier New" panose="02070309020205020404" pitchFamily="49" charset="0"/>
              <a:buChar char="o"/>
            </a:pPr>
            <a:r>
              <a:rPr lang="en-US" sz="2000" dirty="0"/>
              <a:t>Member Sponsor Recognition</a:t>
            </a:r>
          </a:p>
          <a:p>
            <a:pPr>
              <a:lnSpc>
                <a:spcPct val="200000"/>
              </a:lnSpc>
              <a:buClr>
                <a:srgbClr val="EAB71F"/>
              </a:buClr>
              <a:buFont typeface="Courier New" panose="02070309020205020404" pitchFamily="49" charset="0"/>
              <a:buChar char="o"/>
            </a:pPr>
            <a:r>
              <a:rPr lang="en-US" sz="2000" dirty="0"/>
              <a:t>Extension Awards</a:t>
            </a:r>
          </a:p>
        </p:txBody>
      </p:sp>
      <p:pic>
        <p:nvPicPr>
          <p:cNvPr id="5" name="Picture 4">
            <a:extLst>
              <a:ext uri="{FF2B5EF4-FFF2-40B4-BE49-F238E27FC236}">
                <a16:creationId xmlns:a16="http://schemas.microsoft.com/office/drawing/2014/main" id="{8F68C108-1199-A328-204F-9B34138AA3E8}"/>
              </a:ext>
            </a:extLst>
          </p:cNvPr>
          <p:cNvPicPr>
            <a:picLocks noChangeAspect="1"/>
          </p:cNvPicPr>
          <p:nvPr/>
        </p:nvPicPr>
        <p:blipFill>
          <a:blip r:embed="rId3"/>
          <a:stretch>
            <a:fillRect/>
          </a:stretch>
        </p:blipFill>
        <p:spPr>
          <a:xfrm>
            <a:off x="4157053" y="2057400"/>
            <a:ext cx="4834547" cy="3956647"/>
          </a:xfrm>
          <a:prstGeom prst="rect">
            <a:avLst/>
          </a:prstGeom>
        </p:spPr>
      </p:pic>
    </p:spTree>
    <p:extLst>
      <p:ext uri="{BB962C8B-B14F-4D97-AF65-F5344CB8AC3E}">
        <p14:creationId xmlns:p14="http://schemas.microsoft.com/office/powerpoint/2010/main" val="20791911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E34749-995F-4CA7-8DD8-DFAB471881D6}"/>
              </a:ext>
            </a:extLst>
          </p:cNvPr>
          <p:cNvSpPr>
            <a:spLocks noGrp="1"/>
          </p:cNvSpPr>
          <p:nvPr>
            <p:ph type="title"/>
          </p:nvPr>
        </p:nvSpPr>
        <p:spPr/>
        <p:txBody>
          <a:bodyPr/>
          <a:lstStyle/>
          <a:p>
            <a:r>
              <a:rPr lang="en-US" dirty="0"/>
              <a:t>Celebrating Service</a:t>
            </a:r>
          </a:p>
        </p:txBody>
      </p:sp>
      <p:sp>
        <p:nvSpPr>
          <p:cNvPr id="2" name="TextBox 1">
            <a:extLst>
              <a:ext uri="{FF2B5EF4-FFF2-40B4-BE49-F238E27FC236}">
                <a16:creationId xmlns:a16="http://schemas.microsoft.com/office/drawing/2014/main" id="{1BADF550-C969-A75A-5FA1-A1D726E7D65F}"/>
              </a:ext>
            </a:extLst>
          </p:cNvPr>
          <p:cNvSpPr txBox="1"/>
          <p:nvPr/>
        </p:nvSpPr>
        <p:spPr>
          <a:xfrm>
            <a:off x="883689" y="5547243"/>
            <a:ext cx="7079695" cy="369332"/>
          </a:xfrm>
          <a:prstGeom prst="rect">
            <a:avLst/>
          </a:prstGeom>
          <a:noFill/>
        </p:spPr>
        <p:txBody>
          <a:bodyPr wrap="none" rtlCol="0">
            <a:spAutoFit/>
          </a:bodyPr>
          <a:lstStyle/>
          <a:p>
            <a:r>
              <a:rPr lang="en-US" sz="1800" dirty="0">
                <a:solidFill>
                  <a:schemeClr val="bg2"/>
                </a:solidFill>
              </a:rPr>
              <a:t>https://lionsuniversity.org/wp-content/uploads/Art-of-Recognition.pdf</a:t>
            </a:r>
          </a:p>
        </p:txBody>
      </p:sp>
      <p:sp>
        <p:nvSpPr>
          <p:cNvPr id="4" name="Footer Placeholder 4">
            <a:extLst>
              <a:ext uri="{FF2B5EF4-FFF2-40B4-BE49-F238E27FC236}">
                <a16:creationId xmlns:a16="http://schemas.microsoft.com/office/drawing/2014/main" id="{A6564580-BFF7-346C-3EB1-91289B9E380D}"/>
              </a:ext>
            </a:extLst>
          </p:cNvPr>
          <p:cNvSpPr txBox="1">
            <a:spLocks/>
          </p:cNvSpPr>
          <p:nvPr/>
        </p:nvSpPr>
        <p:spPr>
          <a:xfrm>
            <a:off x="2053358" y="6468093"/>
            <a:ext cx="5388036" cy="365125"/>
          </a:xfrm>
          <a:prstGeom prst="rect">
            <a:avLst/>
          </a:prstGeom>
        </p:spPr>
        <p:txBody>
          <a:bodyPr/>
          <a:lstStyle>
            <a:defPPr>
              <a:defRPr lang="en-US"/>
            </a:defPPr>
            <a:lvl1pPr algn="ctr" rtl="0" fontAlgn="base">
              <a:spcBef>
                <a:spcPct val="0"/>
              </a:spcBef>
              <a:spcAft>
                <a:spcPct val="0"/>
              </a:spcAft>
              <a:defRPr sz="1600" b="1" kern="1200" cap="small" baseline="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r>
              <a:rPr lang="en-US" dirty="0"/>
              <a:t>2025-2026 District 24-L Club Officers Workshops</a:t>
            </a:r>
          </a:p>
        </p:txBody>
      </p:sp>
      <p:pic>
        <p:nvPicPr>
          <p:cNvPr id="6" name="Picture 5">
            <a:extLst>
              <a:ext uri="{FF2B5EF4-FFF2-40B4-BE49-F238E27FC236}">
                <a16:creationId xmlns:a16="http://schemas.microsoft.com/office/drawing/2014/main" id="{DAD1A328-AA00-DAF6-8726-2A9F1854B74F}"/>
              </a:ext>
            </a:extLst>
          </p:cNvPr>
          <p:cNvPicPr>
            <a:picLocks noChangeAspect="1"/>
          </p:cNvPicPr>
          <p:nvPr/>
        </p:nvPicPr>
        <p:blipFill>
          <a:blip r:embed="rId3"/>
          <a:stretch>
            <a:fillRect/>
          </a:stretch>
        </p:blipFill>
        <p:spPr>
          <a:xfrm>
            <a:off x="4825307" y="3317914"/>
            <a:ext cx="1878857" cy="2419350"/>
          </a:xfrm>
          <a:prstGeom prst="rect">
            <a:avLst/>
          </a:prstGeom>
        </p:spPr>
      </p:pic>
      <p:pic>
        <p:nvPicPr>
          <p:cNvPr id="8" name="Picture 7">
            <a:extLst>
              <a:ext uri="{FF2B5EF4-FFF2-40B4-BE49-F238E27FC236}">
                <a16:creationId xmlns:a16="http://schemas.microsoft.com/office/drawing/2014/main" id="{0EB63610-4AB7-11B9-4A6C-9064FF14C7D9}"/>
              </a:ext>
            </a:extLst>
          </p:cNvPr>
          <p:cNvPicPr>
            <a:picLocks noChangeAspect="1"/>
          </p:cNvPicPr>
          <p:nvPr/>
        </p:nvPicPr>
        <p:blipFill>
          <a:blip r:embed="rId4"/>
          <a:stretch>
            <a:fillRect/>
          </a:stretch>
        </p:blipFill>
        <p:spPr>
          <a:xfrm>
            <a:off x="70370" y="3200400"/>
            <a:ext cx="2608741" cy="2595761"/>
          </a:xfrm>
          <a:prstGeom prst="rect">
            <a:avLst/>
          </a:prstGeom>
        </p:spPr>
      </p:pic>
      <p:pic>
        <p:nvPicPr>
          <p:cNvPr id="10" name="Picture 9">
            <a:extLst>
              <a:ext uri="{FF2B5EF4-FFF2-40B4-BE49-F238E27FC236}">
                <a16:creationId xmlns:a16="http://schemas.microsoft.com/office/drawing/2014/main" id="{4B8A148B-DA08-9BA4-C90B-6E1A4788110E}"/>
              </a:ext>
            </a:extLst>
          </p:cNvPr>
          <p:cNvPicPr>
            <a:picLocks noChangeAspect="1"/>
          </p:cNvPicPr>
          <p:nvPr/>
        </p:nvPicPr>
        <p:blipFill>
          <a:blip r:embed="rId5"/>
          <a:stretch>
            <a:fillRect/>
          </a:stretch>
        </p:blipFill>
        <p:spPr>
          <a:xfrm>
            <a:off x="2679111" y="3317914"/>
            <a:ext cx="1704975" cy="2360735"/>
          </a:xfrm>
          <a:prstGeom prst="rect">
            <a:avLst/>
          </a:prstGeom>
        </p:spPr>
      </p:pic>
      <p:pic>
        <p:nvPicPr>
          <p:cNvPr id="13" name="Picture 12">
            <a:extLst>
              <a:ext uri="{FF2B5EF4-FFF2-40B4-BE49-F238E27FC236}">
                <a16:creationId xmlns:a16="http://schemas.microsoft.com/office/drawing/2014/main" id="{F470B656-7793-45E4-6B6B-825A0ACA305F}"/>
              </a:ext>
            </a:extLst>
          </p:cNvPr>
          <p:cNvPicPr>
            <a:picLocks noChangeAspect="1"/>
          </p:cNvPicPr>
          <p:nvPr/>
        </p:nvPicPr>
        <p:blipFill>
          <a:blip r:embed="rId6"/>
          <a:stretch>
            <a:fillRect/>
          </a:stretch>
        </p:blipFill>
        <p:spPr>
          <a:xfrm>
            <a:off x="7178553" y="3317914"/>
            <a:ext cx="1508247" cy="2360735"/>
          </a:xfrm>
          <a:prstGeom prst="rect">
            <a:avLst/>
          </a:prstGeom>
        </p:spPr>
      </p:pic>
      <p:sp>
        <p:nvSpPr>
          <p:cNvPr id="14" name="TextBox 13">
            <a:extLst>
              <a:ext uri="{FF2B5EF4-FFF2-40B4-BE49-F238E27FC236}">
                <a16:creationId xmlns:a16="http://schemas.microsoft.com/office/drawing/2014/main" id="{BF730CDE-0667-3B29-A80B-2655F81DDFA7}"/>
              </a:ext>
            </a:extLst>
          </p:cNvPr>
          <p:cNvSpPr txBox="1"/>
          <p:nvPr/>
        </p:nvSpPr>
        <p:spPr>
          <a:xfrm>
            <a:off x="353792" y="1371600"/>
            <a:ext cx="7979215" cy="1015663"/>
          </a:xfrm>
          <a:prstGeom prst="rect">
            <a:avLst/>
          </a:prstGeom>
          <a:noFill/>
        </p:spPr>
        <p:txBody>
          <a:bodyPr wrap="square" rtlCol="0">
            <a:spAutoFit/>
          </a:bodyPr>
          <a:lstStyle/>
          <a:p>
            <a:r>
              <a:rPr lang="en-US" sz="2000" dirty="0"/>
              <a:t>Member Awards – Lion of the Year, Melvin Jones Fellow</a:t>
            </a:r>
            <a:br>
              <a:rPr lang="en-US" sz="2000" dirty="0"/>
            </a:br>
            <a:r>
              <a:rPr lang="en-US" sz="2000" dirty="0"/>
              <a:t> </a:t>
            </a:r>
          </a:p>
          <a:p>
            <a:r>
              <a:rPr lang="en-US" sz="2000" dirty="0"/>
              <a:t>Club Awards – Club Excellence, Kindness Matters</a:t>
            </a:r>
          </a:p>
        </p:txBody>
      </p:sp>
    </p:spTree>
    <p:extLst>
      <p:ext uri="{BB962C8B-B14F-4D97-AF65-F5344CB8AC3E}">
        <p14:creationId xmlns:p14="http://schemas.microsoft.com/office/powerpoint/2010/main" val="1080805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Meetings</a:t>
            </a:r>
            <a:endParaRPr lang="en-US" dirty="0"/>
          </a:p>
        </p:txBody>
      </p:sp>
      <p:sp>
        <p:nvSpPr>
          <p:cNvPr id="4" name="Content Placeholder 4">
            <a:extLst>
              <a:ext uri="{FF2B5EF4-FFF2-40B4-BE49-F238E27FC236}">
                <a16:creationId xmlns:a16="http://schemas.microsoft.com/office/drawing/2014/main" id="{EC4DFD07-BFAF-D64A-A2A3-42A07CB1CEDF}"/>
              </a:ext>
            </a:extLst>
          </p:cNvPr>
          <p:cNvSpPr txBox="1">
            <a:spLocks/>
          </p:cNvSpPr>
          <p:nvPr/>
        </p:nvSpPr>
        <p:spPr bwMode="auto">
          <a:xfrm>
            <a:off x="152400" y="1118616"/>
            <a:ext cx="77724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lnSpc>
                <a:spcPct val="200000"/>
              </a:lnSpc>
              <a:buClr>
                <a:srgbClr val="EAB71F"/>
              </a:buClr>
              <a:buFont typeface="Courier New" panose="02070309020205020404" pitchFamily="49" charset="0"/>
              <a:buChar char="o"/>
            </a:pPr>
            <a:r>
              <a:rPr lang="en-US" sz="2000" b="1" dirty="0">
                <a:solidFill>
                  <a:srgbClr val="10233E"/>
                </a:solidFill>
              </a:rPr>
              <a:t>When: &lt;Date and Time&gt;</a:t>
            </a:r>
            <a:endParaRPr lang="en-US" sz="2000" dirty="0"/>
          </a:p>
          <a:p>
            <a:pPr>
              <a:lnSpc>
                <a:spcPct val="200000"/>
              </a:lnSpc>
              <a:buClr>
                <a:srgbClr val="EAB71F"/>
              </a:buClr>
              <a:buFont typeface="Courier New" panose="02070309020205020404" pitchFamily="49" charset="0"/>
              <a:buChar char="o"/>
            </a:pPr>
            <a:r>
              <a:rPr lang="en-US" sz="2000" b="1" dirty="0">
                <a:solidFill>
                  <a:srgbClr val="10233E"/>
                </a:solidFill>
              </a:rPr>
              <a:t>Where: &lt;Location&gt;</a:t>
            </a:r>
            <a:endParaRPr lang="en-US" sz="2000" dirty="0"/>
          </a:p>
        </p:txBody>
      </p:sp>
    </p:spTree>
    <p:extLst>
      <p:ext uri="{BB962C8B-B14F-4D97-AF65-F5344CB8AC3E}">
        <p14:creationId xmlns:p14="http://schemas.microsoft.com/office/powerpoint/2010/main" val="17965889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C:\DOCUME~1\KHeyne\LOCALS~1\Temp\Temporary Internet Files\Content.IE5\F0WJ0XYM\MP900430936[1].jpg"/>
          <p:cNvPicPr>
            <a:picLocks noChangeAspect="1" noChangeArrowheads="1"/>
          </p:cNvPicPr>
          <p:nvPr/>
        </p:nvPicPr>
        <p:blipFill>
          <a:blip r:embed="rId3"/>
          <a:srcRect l="6792" t="12245" r="13061" b="8163"/>
          <a:stretch>
            <a:fillRect/>
          </a:stretch>
        </p:blipFill>
        <p:spPr bwMode="auto">
          <a:xfrm>
            <a:off x="5175739" y="3962400"/>
            <a:ext cx="3663461" cy="2421610"/>
          </a:xfrm>
          <a:prstGeom prst="rect">
            <a:avLst/>
          </a:prstGeom>
          <a:noFill/>
        </p:spPr>
      </p:pic>
      <p:sp>
        <p:nvSpPr>
          <p:cNvPr id="5" name="Content Placeholder 4">
            <a:extLst>
              <a:ext uri="{FF2B5EF4-FFF2-40B4-BE49-F238E27FC236}">
                <a16:creationId xmlns:a16="http://schemas.microsoft.com/office/drawing/2014/main" id="{A7C9F229-DC1A-EF43-84C6-7751FCEB6D78}"/>
              </a:ext>
            </a:extLst>
          </p:cNvPr>
          <p:cNvSpPr txBox="1">
            <a:spLocks/>
          </p:cNvSpPr>
          <p:nvPr/>
        </p:nvSpPr>
        <p:spPr bwMode="auto">
          <a:xfrm>
            <a:off x="152400" y="1118616"/>
            <a:ext cx="86868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buClr>
                <a:srgbClr val="EAB71F"/>
              </a:buClr>
              <a:buFont typeface="Courier New" panose="02070309020205020404" pitchFamily="49" charset="0"/>
              <a:buChar char="o"/>
            </a:pPr>
            <a:r>
              <a:rPr lang="en-US" sz="2000" b="1" dirty="0">
                <a:solidFill>
                  <a:srgbClr val="10233E"/>
                </a:solidFill>
              </a:rPr>
              <a:t>Total Dues</a:t>
            </a:r>
          </a:p>
          <a:p>
            <a:pPr lvl="1">
              <a:buClr>
                <a:srgbClr val="EAB71F"/>
              </a:buClr>
              <a:buFont typeface="Arial" panose="020B0604020202020204" pitchFamily="34" charset="0"/>
              <a:buChar char="•"/>
            </a:pPr>
            <a:r>
              <a:rPr lang="en-US" sz="1800" dirty="0"/>
              <a:t>Club dues: </a:t>
            </a:r>
            <a:r>
              <a:rPr lang="en-US" sz="1800" b="1" dirty="0"/>
              <a:t>&lt;Amount&gt;</a:t>
            </a:r>
          </a:p>
          <a:p>
            <a:pPr lvl="1">
              <a:buClr>
                <a:srgbClr val="EAB71F"/>
              </a:buClr>
              <a:buFont typeface="Arial" panose="020B0604020202020204" pitchFamily="34" charset="0"/>
              <a:buChar char="•"/>
            </a:pPr>
            <a:r>
              <a:rPr lang="en-US" sz="1800" dirty="0"/>
              <a:t>District and multiple district dues:</a:t>
            </a:r>
          </a:p>
          <a:p>
            <a:pPr lvl="2">
              <a:buClr>
                <a:srgbClr val="EAB71F"/>
              </a:buClr>
              <a:buFont typeface="Arial" panose="020B0604020202020204" pitchFamily="34" charset="0"/>
              <a:buChar char="•"/>
            </a:pPr>
            <a:r>
              <a:rPr lang="en-US" sz="1600" b="1" dirty="0">
                <a:solidFill>
                  <a:srgbClr val="10233E"/>
                </a:solidFill>
              </a:rPr>
              <a:t>US$16 a year per member</a:t>
            </a:r>
          </a:p>
          <a:p>
            <a:pPr lvl="2">
              <a:buClr>
                <a:srgbClr val="EAB71F"/>
              </a:buClr>
              <a:buFont typeface="Arial" panose="020B0604020202020204" pitchFamily="34" charset="0"/>
              <a:buChar char="•"/>
            </a:pPr>
            <a:r>
              <a:rPr lang="en-US" sz="1600" b="1" dirty="0">
                <a:solidFill>
                  <a:srgbClr val="10233E"/>
                </a:solidFill>
              </a:rPr>
              <a:t>Billed once a year – Nov 1</a:t>
            </a:r>
            <a:r>
              <a:rPr lang="en-US" sz="1600" b="1" baseline="30000" dirty="0">
                <a:solidFill>
                  <a:srgbClr val="10233E"/>
                </a:solidFill>
              </a:rPr>
              <a:t>st</a:t>
            </a:r>
            <a:r>
              <a:rPr lang="en-US" sz="1600" b="1" dirty="0">
                <a:solidFill>
                  <a:srgbClr val="10233E"/>
                </a:solidFill>
              </a:rPr>
              <a:t> </a:t>
            </a:r>
          </a:p>
          <a:p>
            <a:pPr lvl="2">
              <a:buClr>
                <a:srgbClr val="EAB71F"/>
              </a:buClr>
              <a:buFont typeface="Arial" panose="020B0604020202020204" pitchFamily="34" charset="0"/>
              <a:buChar char="•"/>
            </a:pPr>
            <a:r>
              <a:rPr lang="en-US" sz="1600" b="1" dirty="0">
                <a:solidFill>
                  <a:srgbClr val="10233E"/>
                </a:solidFill>
              </a:rPr>
              <a:t>Due by Nov 30</a:t>
            </a:r>
            <a:r>
              <a:rPr lang="en-US" sz="1600" b="1" baseline="30000" dirty="0">
                <a:solidFill>
                  <a:srgbClr val="10233E"/>
                </a:solidFill>
              </a:rPr>
              <a:t>th</a:t>
            </a:r>
            <a:r>
              <a:rPr lang="en-US" sz="1600" b="1" dirty="0">
                <a:solidFill>
                  <a:srgbClr val="10233E"/>
                </a:solidFill>
              </a:rPr>
              <a:t> </a:t>
            </a:r>
          </a:p>
          <a:p>
            <a:pPr lvl="1">
              <a:buClr>
                <a:srgbClr val="EAB71F"/>
              </a:buClr>
              <a:buFont typeface="Arial" panose="020B0604020202020204" pitchFamily="34" charset="0"/>
              <a:buChar char="•"/>
            </a:pPr>
            <a:r>
              <a:rPr lang="en-US" sz="1800" dirty="0"/>
              <a:t>International dues: </a:t>
            </a:r>
          </a:p>
          <a:p>
            <a:pPr lvl="2">
              <a:buClr>
                <a:srgbClr val="EAB71F"/>
              </a:buClr>
              <a:buFont typeface="Arial" panose="020B0604020202020204" pitchFamily="34" charset="0"/>
              <a:buChar char="•"/>
            </a:pPr>
            <a:r>
              <a:rPr lang="en-US" sz="1600" b="1" dirty="0">
                <a:solidFill>
                  <a:srgbClr val="10233E"/>
                </a:solidFill>
              </a:rPr>
              <a:t>US$50 a year per member  (certain membership categories are $25 per year)</a:t>
            </a:r>
          </a:p>
          <a:p>
            <a:pPr lvl="2">
              <a:buClr>
                <a:srgbClr val="EAB71F"/>
              </a:buClr>
              <a:buFont typeface="Arial" panose="020B0604020202020204" pitchFamily="34" charset="0"/>
              <a:buChar char="•"/>
            </a:pPr>
            <a:r>
              <a:rPr lang="en-US" sz="1600" b="1" dirty="0">
                <a:solidFill>
                  <a:srgbClr val="10233E"/>
                </a:solidFill>
              </a:rPr>
              <a:t>Billed twice a year - July 1</a:t>
            </a:r>
            <a:r>
              <a:rPr lang="en-US" sz="1600" b="1" baseline="30000" dirty="0">
                <a:solidFill>
                  <a:srgbClr val="10233E"/>
                </a:solidFill>
              </a:rPr>
              <a:t>st</a:t>
            </a:r>
            <a:r>
              <a:rPr lang="en-US" sz="1600" b="1" dirty="0">
                <a:solidFill>
                  <a:srgbClr val="10233E"/>
                </a:solidFill>
              </a:rPr>
              <a:t> and Jan 1</a:t>
            </a:r>
            <a:r>
              <a:rPr lang="en-US" sz="1600" b="1" baseline="30000" dirty="0">
                <a:solidFill>
                  <a:srgbClr val="10233E"/>
                </a:solidFill>
              </a:rPr>
              <a:t>st</a:t>
            </a:r>
          </a:p>
          <a:p>
            <a:pPr lvl="2">
              <a:buClr>
                <a:srgbClr val="EAB71F"/>
              </a:buClr>
              <a:buFont typeface="Arial" panose="020B0604020202020204" pitchFamily="34" charset="0"/>
              <a:buChar char="•"/>
            </a:pPr>
            <a:r>
              <a:rPr lang="en-US" sz="1600" b="1" dirty="0">
                <a:solidFill>
                  <a:srgbClr val="10233E"/>
                </a:solidFill>
              </a:rPr>
              <a:t>Due within 60 days</a:t>
            </a:r>
          </a:p>
          <a:p>
            <a:pPr>
              <a:buClr>
                <a:srgbClr val="EAB71F"/>
              </a:buClr>
              <a:buFont typeface="Courier New" panose="02070309020205020404" pitchFamily="49" charset="0"/>
              <a:buChar char="o"/>
            </a:pPr>
            <a:endParaRPr lang="en-US" sz="1800" dirty="0"/>
          </a:p>
          <a:p>
            <a:pPr>
              <a:buClr>
                <a:srgbClr val="EAB71F"/>
              </a:buClr>
              <a:buFont typeface="Courier New" panose="02070309020205020404" pitchFamily="49" charset="0"/>
              <a:buChar char="o"/>
            </a:pPr>
            <a:r>
              <a:rPr lang="en-US" sz="1800" b="1" dirty="0">
                <a:solidFill>
                  <a:srgbClr val="10233E"/>
                </a:solidFill>
              </a:rPr>
              <a:t>Activities Budget</a:t>
            </a:r>
          </a:p>
          <a:p>
            <a:pPr marL="0" indent="0">
              <a:buClr>
                <a:srgbClr val="EAB71F"/>
              </a:buClr>
              <a:buNone/>
            </a:pPr>
            <a:endParaRPr lang="en-US" sz="1800" b="1" dirty="0">
              <a:solidFill>
                <a:srgbClr val="10233E"/>
              </a:solidFill>
            </a:endParaRPr>
          </a:p>
          <a:p>
            <a:pPr>
              <a:buClr>
                <a:srgbClr val="EAB71F"/>
              </a:buClr>
              <a:buFont typeface="Courier New" panose="02070309020205020404" pitchFamily="49" charset="0"/>
              <a:buChar char="o"/>
            </a:pPr>
            <a:r>
              <a:rPr lang="en-US" sz="1800" b="1" dirty="0">
                <a:solidFill>
                  <a:srgbClr val="10233E"/>
                </a:solidFill>
              </a:rPr>
              <a:t>Administrative Budget</a:t>
            </a:r>
            <a:endParaRPr lang="en-US" sz="1800" dirty="0"/>
          </a:p>
        </p:txBody>
      </p:sp>
      <p:sp>
        <p:nvSpPr>
          <p:cNvPr id="2" name="Title 1"/>
          <p:cNvSpPr>
            <a:spLocks noGrp="1"/>
          </p:cNvSpPr>
          <p:nvPr>
            <p:ph type="title"/>
          </p:nvPr>
        </p:nvSpPr>
        <p:spPr/>
        <p:txBody>
          <a:bodyPr/>
          <a:lstStyle/>
          <a:p>
            <a:r>
              <a:t>Dues and Budgets</a:t>
            </a:r>
            <a:endParaRPr lang="en-US" dirty="0"/>
          </a:p>
        </p:txBody>
      </p:sp>
    </p:spTree>
    <p:extLst>
      <p:ext uri="{BB962C8B-B14F-4D97-AF65-F5344CB8AC3E}">
        <p14:creationId xmlns:p14="http://schemas.microsoft.com/office/powerpoint/2010/main" val="3848159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1D8F5-9F33-B0C6-5EC1-1517EED4961A}"/>
              </a:ext>
            </a:extLst>
          </p:cNvPr>
          <p:cNvSpPr>
            <a:spLocks noGrp="1"/>
          </p:cNvSpPr>
          <p:nvPr>
            <p:ph type="title"/>
          </p:nvPr>
        </p:nvSpPr>
        <p:spPr/>
        <p:txBody>
          <a:bodyPr/>
          <a:lstStyle/>
          <a:p>
            <a:r>
              <a:rPr lang="en-US" dirty="0"/>
              <a:t>State Dues Breakdown</a:t>
            </a:r>
          </a:p>
        </p:txBody>
      </p:sp>
      <p:pic>
        <p:nvPicPr>
          <p:cNvPr id="7" name="Picture 6">
            <a:extLst>
              <a:ext uri="{FF2B5EF4-FFF2-40B4-BE49-F238E27FC236}">
                <a16:creationId xmlns:a16="http://schemas.microsoft.com/office/drawing/2014/main" id="{74F571E8-A085-A74F-AEC2-B79DD13CF5C8}"/>
              </a:ext>
            </a:extLst>
          </p:cNvPr>
          <p:cNvPicPr>
            <a:picLocks noChangeAspect="1"/>
          </p:cNvPicPr>
          <p:nvPr/>
        </p:nvPicPr>
        <p:blipFill>
          <a:blip r:embed="rId2"/>
          <a:stretch>
            <a:fillRect/>
          </a:stretch>
        </p:blipFill>
        <p:spPr>
          <a:xfrm>
            <a:off x="651408" y="1072474"/>
            <a:ext cx="7841183" cy="4713052"/>
          </a:xfrm>
          <a:prstGeom prst="rect">
            <a:avLst/>
          </a:prstGeom>
        </p:spPr>
      </p:pic>
    </p:spTree>
    <p:extLst>
      <p:ext uri="{BB962C8B-B14F-4D97-AF65-F5344CB8AC3E}">
        <p14:creationId xmlns:p14="http://schemas.microsoft.com/office/powerpoint/2010/main" val="2607990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solidFill>
                  <a:schemeClr val="bg1"/>
                </a:solidFill>
              </a:rPr>
              <a:t>Who Lions Are</a:t>
            </a:r>
            <a:endParaRPr lang="en-US" dirty="0">
              <a:solidFill>
                <a:schemeClr val="bg1"/>
              </a:solidFill>
            </a:endParaRPr>
          </a:p>
        </p:txBody>
      </p:sp>
      <p:sp>
        <p:nvSpPr>
          <p:cNvPr id="3" name="Content Placeholder 2"/>
          <p:cNvSpPr>
            <a:spLocks noGrp="1"/>
          </p:cNvSpPr>
          <p:nvPr>
            <p:ph idx="1"/>
          </p:nvPr>
        </p:nvSpPr>
        <p:spPr>
          <a:xfrm>
            <a:off x="152400" y="1066800"/>
            <a:ext cx="8610600" cy="5410200"/>
          </a:xfrm>
        </p:spPr>
        <p:txBody>
          <a:bodyPr/>
          <a:lstStyle/>
          <a:p>
            <a:pPr>
              <a:buClr>
                <a:srgbClr val="EAB71F"/>
              </a:buClr>
              <a:buFont typeface="Courier New" panose="02070309020205020404" pitchFamily="49" charset="0"/>
              <a:buChar char="o"/>
            </a:pPr>
            <a:r>
              <a:rPr lang="en-US" sz="2400" b="1" dirty="0">
                <a:solidFill>
                  <a:srgbClr val="10233E"/>
                </a:solidFill>
              </a:rPr>
              <a:t>Vision Statement: </a:t>
            </a:r>
            <a:r>
              <a:rPr lang="en-US" sz="2400" dirty="0"/>
              <a:t>To be the global leader in community and humanitarian service.</a:t>
            </a:r>
            <a:endParaRPr lang="en-US" sz="2400" b="1" dirty="0"/>
          </a:p>
          <a:p>
            <a:pPr>
              <a:buClr>
                <a:srgbClr val="EAB71F"/>
              </a:buClr>
              <a:buFont typeface="Courier New" panose="02070309020205020404" pitchFamily="49" charset="0"/>
              <a:buChar char="o"/>
            </a:pPr>
            <a:r>
              <a:rPr lang="en-US" sz="2400" b="1" dirty="0">
                <a:solidFill>
                  <a:srgbClr val="10233E"/>
                </a:solidFill>
              </a:rPr>
              <a:t>Mission Statement:</a:t>
            </a:r>
            <a:r>
              <a:rPr lang="en-US" sz="2400" dirty="0">
                <a:solidFill>
                  <a:srgbClr val="10233E"/>
                </a:solidFill>
              </a:rPr>
              <a:t> </a:t>
            </a:r>
            <a:r>
              <a:rPr lang="en-US" sz="2400" dirty="0"/>
              <a:t>To empower volunteers to serve their communities, meet humanitarian needs, encourage peace and promote international understanding through Lions clubs.</a:t>
            </a:r>
            <a:endParaRPr lang="en-US" sz="2400" b="1" dirty="0"/>
          </a:p>
          <a:p>
            <a:pPr>
              <a:buClr>
                <a:srgbClr val="EAB71F"/>
              </a:buClr>
              <a:buFont typeface="Courier New" panose="02070309020205020404" pitchFamily="49" charset="0"/>
              <a:buChar char="o"/>
            </a:pPr>
            <a:r>
              <a:rPr lang="en-US" sz="2400" b="1" dirty="0">
                <a:solidFill>
                  <a:srgbClr val="10233E"/>
                </a:solidFill>
              </a:rPr>
              <a:t>Motto: </a:t>
            </a:r>
            <a:r>
              <a:rPr lang="en-US" sz="2400" dirty="0"/>
              <a:t>“We Serve”</a:t>
            </a:r>
          </a:p>
          <a:p>
            <a:pPr>
              <a:buClr>
                <a:srgbClr val="EAB71F"/>
              </a:buClr>
              <a:buFont typeface="Courier New" panose="02070309020205020404" pitchFamily="49" charset="0"/>
              <a:buChar char="o"/>
            </a:pPr>
            <a:r>
              <a:rPr lang="en-US" sz="2400" b="1" dirty="0">
                <a:solidFill>
                  <a:srgbClr val="10233E"/>
                </a:solidFill>
              </a:rPr>
              <a:t>Slogan: </a:t>
            </a:r>
            <a:r>
              <a:rPr lang="en-US" sz="2400" dirty="0"/>
              <a:t>Liberty, Intelligence, Our Nation’s Safety</a:t>
            </a:r>
          </a:p>
          <a:p>
            <a:pPr>
              <a:buClr>
                <a:srgbClr val="EAB71F"/>
              </a:buClr>
              <a:buFont typeface="Courier New" panose="02070309020205020404" pitchFamily="49" charset="0"/>
              <a:buChar char="o"/>
            </a:pPr>
            <a:r>
              <a:rPr lang="en-US" sz="2400" b="1" dirty="0">
                <a:solidFill>
                  <a:srgbClr val="10233E"/>
                </a:solidFill>
              </a:rPr>
              <a:t>Purposes: </a:t>
            </a:r>
            <a:r>
              <a:rPr lang="en-US" sz="2400" dirty="0"/>
              <a:t>LCI has a list of purposes to convey why Lions clubs exist.</a:t>
            </a:r>
          </a:p>
          <a:p>
            <a:pPr>
              <a:buClr>
                <a:srgbClr val="EAB71F"/>
              </a:buClr>
              <a:buFont typeface="Courier New" panose="02070309020205020404" pitchFamily="49" charset="0"/>
              <a:buChar char="o"/>
            </a:pPr>
            <a:r>
              <a:rPr lang="en-US" sz="2400" b="1" dirty="0">
                <a:solidFill>
                  <a:srgbClr val="10233E"/>
                </a:solidFill>
              </a:rPr>
              <a:t>Code of Ethics: </a:t>
            </a:r>
            <a:r>
              <a:rPr lang="en-US" sz="2400" dirty="0"/>
              <a:t>LCI has a code of ethics which set the standard that Lions should aspire to adhere to.</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FF2CF-9E51-F604-CD6B-5701FDE0706C}"/>
              </a:ext>
            </a:extLst>
          </p:cNvPr>
          <p:cNvSpPr>
            <a:spLocks noGrp="1"/>
          </p:cNvSpPr>
          <p:nvPr>
            <p:ph type="title"/>
          </p:nvPr>
        </p:nvSpPr>
        <p:spPr/>
        <p:txBody>
          <a:bodyPr/>
          <a:lstStyle/>
          <a:p>
            <a:r>
              <a:rPr lang="en-US" dirty="0"/>
              <a:t>International Dues Breakdown</a:t>
            </a:r>
          </a:p>
        </p:txBody>
      </p:sp>
      <p:pic>
        <p:nvPicPr>
          <p:cNvPr id="5" name="Picture 4">
            <a:extLst>
              <a:ext uri="{FF2B5EF4-FFF2-40B4-BE49-F238E27FC236}">
                <a16:creationId xmlns:a16="http://schemas.microsoft.com/office/drawing/2014/main" id="{E20C3F5B-8941-1A4B-275F-B48588EE77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838200"/>
            <a:ext cx="8534400" cy="5689600"/>
          </a:xfrm>
          <a:prstGeom prst="rect">
            <a:avLst/>
          </a:prstGeom>
        </p:spPr>
      </p:pic>
    </p:spTree>
    <p:extLst>
      <p:ext uri="{BB962C8B-B14F-4D97-AF65-F5344CB8AC3E}">
        <p14:creationId xmlns:p14="http://schemas.microsoft.com/office/powerpoint/2010/main" val="19109014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How We Communicate</a:t>
            </a:r>
            <a:endParaRPr lang="en-US" dirty="0"/>
          </a:p>
        </p:txBody>
      </p:sp>
      <p:sp>
        <p:nvSpPr>
          <p:cNvPr id="4" name="Content Placeholder 4">
            <a:extLst>
              <a:ext uri="{FF2B5EF4-FFF2-40B4-BE49-F238E27FC236}">
                <a16:creationId xmlns:a16="http://schemas.microsoft.com/office/drawing/2014/main" id="{87C2175D-177D-284A-8ACA-77C8B222E909}"/>
              </a:ext>
            </a:extLst>
          </p:cNvPr>
          <p:cNvSpPr txBox="1">
            <a:spLocks/>
          </p:cNvSpPr>
          <p:nvPr/>
        </p:nvSpPr>
        <p:spPr bwMode="auto">
          <a:xfrm>
            <a:off x="152400" y="990600"/>
            <a:ext cx="77724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buClr>
                <a:srgbClr val="EAB71F"/>
              </a:buClr>
              <a:buFont typeface="Courier New" panose="02070309020205020404" pitchFamily="49" charset="0"/>
              <a:buChar char="o"/>
            </a:pPr>
            <a:r>
              <a:rPr lang="en-US" sz="2000" dirty="0"/>
              <a:t>[List all forms of club communication including newsletters, e-mails, Facebook page, website etc.]</a:t>
            </a:r>
          </a:p>
          <a:p>
            <a:pPr marL="0" indent="0" algn="ctr">
              <a:buClr>
                <a:srgbClr val="EAB71F"/>
              </a:buClr>
              <a:buNone/>
            </a:pPr>
            <a:r>
              <a:rPr lang="en-US" sz="2000" dirty="0"/>
              <a:t>&lt;Add Club Links&gt;</a:t>
            </a:r>
          </a:p>
          <a:p>
            <a:pPr>
              <a:buClr>
                <a:srgbClr val="EAB71F"/>
              </a:buClr>
              <a:buFont typeface="Courier New" panose="02070309020205020404" pitchFamily="49" charset="0"/>
              <a:buChar char="o"/>
            </a:pPr>
            <a:endParaRPr lang="en-US" sz="2000" dirty="0"/>
          </a:p>
          <a:p>
            <a:pPr>
              <a:buClr>
                <a:srgbClr val="EAB71F"/>
              </a:buClr>
              <a:buFont typeface="Courier New" panose="02070309020205020404" pitchFamily="49" charset="0"/>
              <a:buChar char="o"/>
            </a:pPr>
            <a:r>
              <a:rPr lang="en-US" sz="2000" dirty="0"/>
              <a:t>What would you like to do?</a:t>
            </a:r>
          </a:p>
          <a:p>
            <a:pPr>
              <a:buClr>
                <a:srgbClr val="EAB71F"/>
              </a:buClr>
              <a:buFont typeface="Courier New" panose="02070309020205020404" pitchFamily="49" charset="0"/>
              <a:buChar char="o"/>
            </a:pPr>
            <a:endParaRPr lang="en-US" sz="2000" dirty="0"/>
          </a:p>
          <a:p>
            <a:pPr>
              <a:buClr>
                <a:srgbClr val="EAB71F"/>
              </a:buClr>
              <a:buFont typeface="Courier New" panose="02070309020205020404" pitchFamily="49" charset="0"/>
              <a:buChar char="o"/>
            </a:pPr>
            <a:endParaRPr lang="en-US" sz="2000" dirty="0"/>
          </a:p>
        </p:txBody>
      </p:sp>
    </p:spTree>
    <p:extLst>
      <p:ext uri="{BB962C8B-B14F-4D97-AF65-F5344CB8AC3E}">
        <p14:creationId xmlns:p14="http://schemas.microsoft.com/office/powerpoint/2010/main" val="5739099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10233E"/>
        </a:solidFill>
        <a:effectLst/>
      </p:bgPr>
    </p:bg>
    <p:spTree>
      <p:nvGrpSpPr>
        <p:cNvPr id="1" name=""/>
        <p:cNvGrpSpPr/>
        <p:nvPr/>
      </p:nvGrpSpPr>
      <p:grpSpPr>
        <a:xfrm>
          <a:off x="0" y="0"/>
          <a:ext cx="0" cy="0"/>
          <a:chOff x="0" y="0"/>
          <a:chExt cx="0" cy="0"/>
        </a:xfrm>
      </p:grpSpPr>
      <p:sp>
        <p:nvSpPr>
          <p:cNvPr id="6" name="Title 5"/>
          <p:cNvSpPr>
            <a:spLocks noGrp="1"/>
          </p:cNvSpPr>
          <p:nvPr>
            <p:ph type="ctrTitle"/>
          </p:nvPr>
        </p:nvSpPr>
        <p:spPr>
          <a:xfrm>
            <a:off x="685800" y="838200"/>
            <a:ext cx="7772400" cy="1470025"/>
          </a:xfrm>
        </p:spPr>
        <p:txBody>
          <a:bodyPr/>
          <a:lstStyle/>
          <a:p>
            <a:r>
              <a:rPr dirty="0"/>
              <a:t>Welcome to our Lions Club!</a:t>
            </a:r>
            <a:endParaRPr lang="en-US" dirty="0"/>
          </a:p>
        </p:txBody>
      </p:sp>
      <p:sp>
        <p:nvSpPr>
          <p:cNvPr id="7" name="Subtitle 6"/>
          <p:cNvSpPr>
            <a:spLocks noGrp="1"/>
          </p:cNvSpPr>
          <p:nvPr>
            <p:ph type="subTitle" idx="1"/>
          </p:nvPr>
        </p:nvSpPr>
        <p:spPr>
          <a:xfrm>
            <a:off x="685800" y="3048000"/>
            <a:ext cx="7772400" cy="1182631"/>
          </a:xfrm>
        </p:spPr>
        <p:txBody>
          <a:bodyPr/>
          <a:lstStyle/>
          <a:p>
            <a:r>
              <a:rPr lang="en-US" dirty="0"/>
              <a:t>Any Questions?</a:t>
            </a:r>
          </a:p>
        </p:txBody>
      </p:sp>
    </p:spTree>
  </p:cSld>
  <p:clrMapOvr>
    <a:overrideClrMapping bg1="lt1" tx1="dk1" bg2="lt2" tx2="dk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Lion Title Abbreviations</a:t>
            </a:r>
            <a:endParaRPr lang="en-US" dirty="0"/>
          </a:p>
        </p:txBody>
      </p:sp>
      <p:sp>
        <p:nvSpPr>
          <p:cNvPr id="5" name="Content Placeholder 4"/>
          <p:cNvSpPr>
            <a:spLocks noGrp="1"/>
          </p:cNvSpPr>
          <p:nvPr>
            <p:ph idx="1"/>
          </p:nvPr>
        </p:nvSpPr>
        <p:spPr>
          <a:xfrm>
            <a:off x="762000" y="876299"/>
            <a:ext cx="7620000" cy="5562600"/>
          </a:xfrm>
        </p:spPr>
        <p:txBody>
          <a:bodyPr/>
          <a:lstStyle/>
          <a:p>
            <a:r>
              <a:rPr lang="en-US" sz="1400" i="1" dirty="0">
                <a:solidFill>
                  <a:srgbClr val="7030A0"/>
                </a:solidFill>
              </a:rPr>
              <a:t>LCI: Lions Clubs International</a:t>
            </a:r>
          </a:p>
          <a:p>
            <a:r>
              <a:rPr lang="en-US" sz="1400" i="1" dirty="0">
                <a:solidFill>
                  <a:srgbClr val="7030A0"/>
                </a:solidFill>
              </a:rPr>
              <a:t>LCIF: LCI Foundation</a:t>
            </a:r>
          </a:p>
          <a:p>
            <a:r>
              <a:rPr lang="en-US" sz="1400" i="1" dirty="0">
                <a:solidFill>
                  <a:srgbClr val="7030A0"/>
                </a:solidFill>
              </a:rPr>
              <a:t>IP: International President</a:t>
            </a:r>
          </a:p>
          <a:p>
            <a:r>
              <a:rPr lang="en-US" sz="1400" i="1" dirty="0">
                <a:solidFill>
                  <a:srgbClr val="7030A0"/>
                </a:solidFill>
              </a:rPr>
              <a:t>PIP: Past International President</a:t>
            </a:r>
          </a:p>
          <a:p>
            <a:r>
              <a:rPr lang="en-US" sz="1400" i="1" dirty="0">
                <a:solidFill>
                  <a:srgbClr val="7030A0"/>
                </a:solidFill>
              </a:rPr>
              <a:t>ID: International Director</a:t>
            </a:r>
          </a:p>
          <a:p>
            <a:r>
              <a:rPr lang="en-US" sz="1400" i="1" dirty="0">
                <a:solidFill>
                  <a:srgbClr val="7030A0"/>
                </a:solidFill>
              </a:rPr>
              <a:t>PID: Past International Director</a:t>
            </a:r>
          </a:p>
          <a:p>
            <a:r>
              <a:rPr lang="en-US" sz="1400" i="1" dirty="0">
                <a:solidFill>
                  <a:srgbClr val="7030A0"/>
                </a:solidFill>
              </a:rPr>
              <a:t>MD: Multiple District (Texas has 16 districts)</a:t>
            </a:r>
          </a:p>
          <a:p>
            <a:r>
              <a:rPr lang="en-US" sz="1400" i="1" dirty="0">
                <a:solidFill>
                  <a:srgbClr val="7030A0"/>
                </a:solidFill>
              </a:rPr>
              <a:t>CC: Council Chair (MD Council of Governors Chair)</a:t>
            </a:r>
          </a:p>
          <a:p>
            <a:r>
              <a:rPr lang="en-US" sz="1400" i="1" dirty="0">
                <a:solidFill>
                  <a:srgbClr val="7030A0"/>
                </a:solidFill>
              </a:rPr>
              <a:t>1</a:t>
            </a:r>
            <a:r>
              <a:rPr lang="en-US" sz="1400" i="1" baseline="30000" dirty="0">
                <a:solidFill>
                  <a:srgbClr val="7030A0"/>
                </a:solidFill>
              </a:rPr>
              <a:t>st</a:t>
            </a:r>
            <a:r>
              <a:rPr lang="en-US" sz="1400" i="1" dirty="0">
                <a:solidFill>
                  <a:srgbClr val="7030A0"/>
                </a:solidFill>
              </a:rPr>
              <a:t> VP: First Vice President</a:t>
            </a:r>
          </a:p>
          <a:p>
            <a:r>
              <a:rPr lang="en-US" sz="1400" i="1" dirty="0">
                <a:solidFill>
                  <a:srgbClr val="7030A0"/>
                </a:solidFill>
              </a:rPr>
              <a:t>2</a:t>
            </a:r>
            <a:r>
              <a:rPr lang="en-US" sz="1400" i="1" baseline="30000" dirty="0">
                <a:solidFill>
                  <a:srgbClr val="7030A0"/>
                </a:solidFill>
              </a:rPr>
              <a:t>nd</a:t>
            </a:r>
            <a:r>
              <a:rPr lang="en-US" sz="1400" i="1" dirty="0">
                <a:solidFill>
                  <a:srgbClr val="7030A0"/>
                </a:solidFill>
              </a:rPr>
              <a:t> VP: Second Vice President</a:t>
            </a:r>
          </a:p>
          <a:p>
            <a:r>
              <a:rPr lang="en-US" sz="1400" i="1" dirty="0">
                <a:solidFill>
                  <a:srgbClr val="7030A0"/>
                </a:solidFill>
              </a:rPr>
              <a:t>DG: District Governor</a:t>
            </a:r>
          </a:p>
          <a:p>
            <a:r>
              <a:rPr lang="en-US" sz="1400" i="1" dirty="0">
                <a:solidFill>
                  <a:srgbClr val="7030A0"/>
                </a:solidFill>
              </a:rPr>
              <a:t>IPDG: Immediate District Governor</a:t>
            </a:r>
          </a:p>
          <a:p>
            <a:r>
              <a:rPr lang="en-US" sz="1400" i="1" dirty="0">
                <a:solidFill>
                  <a:srgbClr val="7030A0"/>
                </a:solidFill>
              </a:rPr>
              <a:t>PDG: Past District Governor</a:t>
            </a:r>
          </a:p>
          <a:p>
            <a:r>
              <a:rPr lang="en-US" sz="1400" i="1" dirty="0">
                <a:solidFill>
                  <a:srgbClr val="7030A0"/>
                </a:solidFill>
              </a:rPr>
              <a:t>GST: Global Service Team </a:t>
            </a:r>
          </a:p>
          <a:p>
            <a:r>
              <a:rPr lang="en-US" sz="1400" i="1" dirty="0">
                <a:solidFill>
                  <a:srgbClr val="7030A0"/>
                </a:solidFill>
              </a:rPr>
              <a:t>GMT: Global Membership Team</a:t>
            </a:r>
          </a:p>
          <a:p>
            <a:r>
              <a:rPr lang="en-US" sz="1400" i="1" dirty="0">
                <a:solidFill>
                  <a:srgbClr val="7030A0"/>
                </a:solidFill>
              </a:rPr>
              <a:t>GLT: Global Leadership Team</a:t>
            </a:r>
          </a:p>
          <a:p>
            <a:r>
              <a:rPr lang="en-US" sz="1400" i="1" dirty="0">
                <a:solidFill>
                  <a:srgbClr val="7030A0"/>
                </a:solidFill>
              </a:rPr>
              <a:t>GET: Global Extension Team</a:t>
            </a:r>
          </a:p>
          <a:p>
            <a:r>
              <a:rPr lang="en-US" sz="1400" i="1" dirty="0">
                <a:solidFill>
                  <a:srgbClr val="7030A0"/>
                </a:solidFill>
              </a:rPr>
              <a:t>CT: District Cabinet Treasurer</a:t>
            </a:r>
          </a:p>
          <a:p>
            <a:r>
              <a:rPr lang="en-US" sz="1400" i="1" dirty="0">
                <a:solidFill>
                  <a:srgbClr val="7030A0"/>
                </a:solidFill>
              </a:rPr>
              <a:t>CS: District Cabinet Secretary</a:t>
            </a:r>
          </a:p>
          <a:p>
            <a:r>
              <a:rPr lang="en-US" sz="1400" i="1" dirty="0">
                <a:solidFill>
                  <a:srgbClr val="7030A0"/>
                </a:solidFill>
              </a:rPr>
              <a:t>RC: Region Chairperson</a:t>
            </a:r>
          </a:p>
          <a:p>
            <a:r>
              <a:rPr lang="en-US" sz="1400" i="1" dirty="0">
                <a:solidFill>
                  <a:srgbClr val="7030A0"/>
                </a:solidFill>
              </a:rPr>
              <a:t>ZC: Zone Chairperson</a:t>
            </a:r>
          </a:p>
        </p:txBody>
      </p:sp>
      <p:pic>
        <p:nvPicPr>
          <p:cNvPr id="2" name="Picture 2" descr="C:\Documents and Settings\KHeyne\My Documents\My Pictures\LCI Photos\Group Photos\t0101.JPG"/>
          <p:cNvPicPr>
            <a:picLocks noChangeAspect="1" noChangeArrowheads="1"/>
          </p:cNvPicPr>
          <p:nvPr/>
        </p:nvPicPr>
        <p:blipFill rotWithShape="1">
          <a:blip r:embed="rId3" cstate="print"/>
          <a:srcRect l="8774" r="6641"/>
          <a:stretch/>
        </p:blipFill>
        <p:spPr bwMode="auto">
          <a:xfrm>
            <a:off x="5867400" y="3889452"/>
            <a:ext cx="3246862" cy="2549447"/>
          </a:xfrm>
          <a:prstGeom prst="rect">
            <a:avLst/>
          </a:prstGeom>
          <a:noFill/>
        </p:spPr>
      </p:pic>
    </p:spTree>
    <p:extLst>
      <p:ext uri="{BB962C8B-B14F-4D97-AF65-F5344CB8AC3E}">
        <p14:creationId xmlns:p14="http://schemas.microsoft.com/office/powerpoint/2010/main" val="2613795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a:extLst>
              <a:ext uri="{FF2B5EF4-FFF2-40B4-BE49-F238E27FC236}">
                <a16:creationId xmlns:a16="http://schemas.microsoft.com/office/drawing/2014/main" id="{C834AC8A-DB0F-684F-B7D3-0755DCCB6342}"/>
              </a:ext>
            </a:extLst>
          </p:cNvPr>
          <p:cNvSpPr txBox="1">
            <a:spLocks/>
          </p:cNvSpPr>
          <p:nvPr/>
        </p:nvSpPr>
        <p:spPr bwMode="auto">
          <a:xfrm>
            <a:off x="304800" y="3810000"/>
            <a:ext cx="85344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lang="en-US" sz="2800" b="1" dirty="0" smtClean="0">
                <a:solidFill>
                  <a:schemeClr val="bg1"/>
                </a:solidFill>
                <a:latin typeface="+mj-lt"/>
                <a:ea typeface="+mj-ea"/>
                <a:cs typeface="+mj-cs"/>
              </a:defRPr>
            </a:lvl1pPr>
            <a:lvl2pPr algn="l" rtl="0" eaLnBrk="0" fontAlgn="base" hangingPunct="0">
              <a:spcBef>
                <a:spcPct val="0"/>
              </a:spcBef>
              <a:spcAft>
                <a:spcPct val="0"/>
              </a:spcAft>
              <a:defRPr sz="2500" b="1">
                <a:solidFill>
                  <a:schemeClr val="tx1"/>
                </a:solidFill>
                <a:latin typeface="Arial" charset="0"/>
              </a:defRPr>
            </a:lvl2pPr>
            <a:lvl3pPr algn="l" rtl="0" eaLnBrk="0" fontAlgn="base" hangingPunct="0">
              <a:spcBef>
                <a:spcPct val="0"/>
              </a:spcBef>
              <a:spcAft>
                <a:spcPct val="0"/>
              </a:spcAft>
              <a:defRPr sz="2500" b="1">
                <a:solidFill>
                  <a:schemeClr val="tx1"/>
                </a:solidFill>
                <a:latin typeface="Arial" charset="0"/>
              </a:defRPr>
            </a:lvl3pPr>
            <a:lvl4pPr algn="l" rtl="0" eaLnBrk="0" fontAlgn="base" hangingPunct="0">
              <a:spcBef>
                <a:spcPct val="0"/>
              </a:spcBef>
              <a:spcAft>
                <a:spcPct val="0"/>
              </a:spcAft>
              <a:defRPr sz="2500" b="1">
                <a:solidFill>
                  <a:schemeClr val="tx1"/>
                </a:solidFill>
                <a:latin typeface="Arial" charset="0"/>
              </a:defRPr>
            </a:lvl4pPr>
            <a:lvl5pPr algn="l" rtl="0" eaLnBrk="0" fontAlgn="base" hangingPunct="0">
              <a:spcBef>
                <a:spcPct val="0"/>
              </a:spcBef>
              <a:spcAft>
                <a:spcPct val="0"/>
              </a:spcAft>
              <a:defRPr sz="2500" b="1">
                <a:solidFill>
                  <a:schemeClr val="tx1"/>
                </a:solidFill>
                <a:latin typeface="Arial" charset="0"/>
              </a:defRPr>
            </a:lvl5pPr>
            <a:lvl6pPr marL="457200" algn="l" rtl="0" fontAlgn="base">
              <a:spcBef>
                <a:spcPct val="0"/>
              </a:spcBef>
              <a:spcAft>
                <a:spcPct val="0"/>
              </a:spcAft>
              <a:defRPr sz="2400">
                <a:solidFill>
                  <a:schemeClr val="tx2"/>
                </a:solidFill>
                <a:latin typeface="Arial" charset="0"/>
              </a:defRPr>
            </a:lvl6pPr>
            <a:lvl7pPr marL="914400" algn="l" rtl="0" fontAlgn="base">
              <a:spcBef>
                <a:spcPct val="0"/>
              </a:spcBef>
              <a:spcAft>
                <a:spcPct val="0"/>
              </a:spcAft>
              <a:defRPr sz="2400">
                <a:solidFill>
                  <a:schemeClr val="tx2"/>
                </a:solidFill>
                <a:latin typeface="Arial" charset="0"/>
              </a:defRPr>
            </a:lvl7pPr>
            <a:lvl8pPr marL="1371600" algn="l" rtl="0" fontAlgn="base">
              <a:spcBef>
                <a:spcPct val="0"/>
              </a:spcBef>
              <a:spcAft>
                <a:spcPct val="0"/>
              </a:spcAft>
              <a:defRPr sz="2400">
                <a:solidFill>
                  <a:schemeClr val="tx2"/>
                </a:solidFill>
                <a:latin typeface="Arial" charset="0"/>
              </a:defRPr>
            </a:lvl8pPr>
            <a:lvl9pPr marL="1828800" algn="l" rtl="0" fontAlgn="base">
              <a:spcBef>
                <a:spcPct val="0"/>
              </a:spcBef>
              <a:spcAft>
                <a:spcPct val="0"/>
              </a:spcAft>
              <a:defRPr sz="2400">
                <a:solidFill>
                  <a:schemeClr val="tx2"/>
                </a:solidFill>
                <a:latin typeface="Arial" charset="0"/>
              </a:defRPr>
            </a:lvl9pPr>
          </a:lstStyle>
          <a:p>
            <a:pPr algn="ctr"/>
            <a:r>
              <a:rPr lang="en-US" sz="4000" kern="0" dirty="0"/>
              <a:t>Lions Clubs International</a:t>
            </a:r>
          </a:p>
        </p:txBody>
      </p:sp>
      <p:pic>
        <p:nvPicPr>
          <p:cNvPr id="4" name="Picture Placeholder 7">
            <a:extLst>
              <a:ext uri="{FF2B5EF4-FFF2-40B4-BE49-F238E27FC236}">
                <a16:creationId xmlns:a16="http://schemas.microsoft.com/office/drawing/2014/main" id="{2F24DA3B-22C9-7A9F-9C03-4EFC9AAA2BA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80808"/>
          <a:stretch/>
        </p:blipFill>
        <p:spPr bwMode="auto">
          <a:xfrm>
            <a:off x="800100" y="1295400"/>
            <a:ext cx="7543800" cy="1447800"/>
          </a:xfrm>
          <a:prstGeom prst="rect">
            <a:avLst/>
          </a:prstGeom>
          <a:noFill/>
          <a:ln w="50800">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History</a:t>
            </a:r>
            <a:endParaRPr lang="en-US" dirty="0"/>
          </a:p>
        </p:txBody>
      </p:sp>
      <p:graphicFrame>
        <p:nvGraphicFramePr>
          <p:cNvPr id="7" name="Content Placeholder 6"/>
          <p:cNvGraphicFramePr>
            <a:graphicFrameLocks noGrp="1"/>
          </p:cNvGraphicFramePr>
          <p:nvPr>
            <p:ph idx="1"/>
          </p:nvPr>
        </p:nvGraphicFramePr>
        <p:xfrm>
          <a:off x="0" y="685800"/>
          <a:ext cx="9144000" cy="5791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p:cNvGraphicFramePr/>
          <p:nvPr/>
        </p:nvGraphicFramePr>
        <p:xfrm>
          <a:off x="152400" y="762000"/>
          <a:ext cx="8763000" cy="5638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4098" name="Picture 2" descr="O:\Public Relations &amp; Communications\Common\Photos\Headquarters &amp; Historical\Melvin Jones w name.jpg"/>
          <p:cNvPicPr>
            <a:picLocks noChangeAspect="1" noChangeArrowheads="1"/>
          </p:cNvPicPr>
          <p:nvPr/>
        </p:nvPicPr>
        <p:blipFill>
          <a:blip r:embed="rId13" cstate="print"/>
          <a:srcRect l="22258" t="3565" r="11765" b="37334"/>
          <a:stretch>
            <a:fillRect/>
          </a:stretch>
        </p:blipFill>
        <p:spPr bwMode="auto">
          <a:xfrm>
            <a:off x="1981200" y="1600200"/>
            <a:ext cx="865992" cy="1066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335755E9-F316-4A41-7F9D-45C17E45F477}"/>
              </a:ext>
            </a:extLst>
          </p:cNvPr>
          <p:cNvSpPr>
            <a:spLocks noGrp="1"/>
          </p:cNvSpPr>
          <p:nvPr>
            <p:ph type="title"/>
          </p:nvPr>
        </p:nvSpPr>
        <p:spPr>
          <a:xfrm>
            <a:off x="152400" y="76200"/>
            <a:ext cx="8382000" cy="457200"/>
          </a:xfrm>
        </p:spPr>
        <p:txBody>
          <a:bodyPr/>
          <a:lstStyle/>
          <a:p>
            <a:r>
              <a:rPr lang="en-US" dirty="0"/>
              <a:t>Melvin Jones - Founder</a:t>
            </a:r>
          </a:p>
        </p:txBody>
      </p:sp>
      <p:pic>
        <p:nvPicPr>
          <p:cNvPr id="5" name="Content Placeholder 4">
            <a:extLst>
              <a:ext uri="{FF2B5EF4-FFF2-40B4-BE49-F238E27FC236}">
                <a16:creationId xmlns:a16="http://schemas.microsoft.com/office/drawing/2014/main" id="{404A3C14-F301-332A-AD64-752889C92A7B}"/>
              </a:ext>
            </a:extLst>
          </p:cNvPr>
          <p:cNvPicPr>
            <a:picLocks noGrp="1" noChangeAspect="1"/>
          </p:cNvPicPr>
          <p:nvPr>
            <p:ph idx="1"/>
          </p:nvPr>
        </p:nvPicPr>
        <p:blipFill>
          <a:blip r:embed="rId2"/>
          <a:stretch>
            <a:fillRect/>
          </a:stretch>
        </p:blipFill>
        <p:spPr bwMode="auto">
          <a:xfrm>
            <a:off x="1114567" y="685800"/>
            <a:ext cx="6914865" cy="5791200"/>
          </a:xfrm>
          <a:prstGeom prst="rect">
            <a:avLst/>
          </a:prstGeom>
          <a:noFill/>
          <a:ln w="9525">
            <a:noFill/>
            <a:miter lim="800000"/>
            <a:headEnd/>
            <a:tailEnd/>
          </a:ln>
        </p:spPr>
      </p:pic>
    </p:spTree>
    <p:extLst>
      <p:ext uri="{BB962C8B-B14F-4D97-AF65-F5344CB8AC3E}">
        <p14:creationId xmlns:p14="http://schemas.microsoft.com/office/powerpoint/2010/main" val="1075876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3171443-5618-B953-9705-F5A30D335988}"/>
              </a:ext>
            </a:extLst>
          </p:cNvPr>
          <p:cNvSpPr>
            <a:spLocks noGrp="1"/>
          </p:cNvSpPr>
          <p:nvPr>
            <p:ph type="title"/>
          </p:nvPr>
        </p:nvSpPr>
        <p:spPr>
          <a:xfrm>
            <a:off x="152400" y="76200"/>
            <a:ext cx="8382000" cy="457200"/>
          </a:xfrm>
        </p:spPr>
        <p:txBody>
          <a:bodyPr/>
          <a:lstStyle/>
          <a:p>
            <a:r>
              <a:rPr lang="en-US" dirty="0"/>
              <a:t>Helen Keller Challenge to Lions</a:t>
            </a:r>
          </a:p>
        </p:txBody>
      </p:sp>
      <p:pic>
        <p:nvPicPr>
          <p:cNvPr id="5" name="Picture 4">
            <a:extLst>
              <a:ext uri="{FF2B5EF4-FFF2-40B4-BE49-F238E27FC236}">
                <a16:creationId xmlns:a16="http://schemas.microsoft.com/office/drawing/2014/main" id="{EE3E2E3A-32A1-2388-ECED-31F580E1557E}"/>
              </a:ext>
            </a:extLst>
          </p:cNvPr>
          <p:cNvPicPr>
            <a:picLocks noChangeAspect="1"/>
          </p:cNvPicPr>
          <p:nvPr/>
        </p:nvPicPr>
        <p:blipFill>
          <a:blip r:embed="rId2"/>
          <a:srcRect b="9631"/>
          <a:stretch>
            <a:fillRect/>
          </a:stretch>
        </p:blipFill>
        <p:spPr>
          <a:xfrm>
            <a:off x="152400" y="685800"/>
            <a:ext cx="8839200" cy="5791200"/>
          </a:xfrm>
          <a:prstGeom prst="rect">
            <a:avLst/>
          </a:prstGeom>
          <a:noFill/>
        </p:spPr>
      </p:pic>
    </p:spTree>
    <p:extLst>
      <p:ext uri="{BB962C8B-B14F-4D97-AF65-F5344CB8AC3E}">
        <p14:creationId xmlns:p14="http://schemas.microsoft.com/office/powerpoint/2010/main" val="766182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Name and Logo</a:t>
            </a:r>
            <a:endParaRPr lang="en-US" dirty="0"/>
          </a:p>
        </p:txBody>
      </p:sp>
      <p:pic>
        <p:nvPicPr>
          <p:cNvPr id="4" name="Picture 3" descr="LCI_emblem_2C_RGB.jpg"/>
          <p:cNvPicPr>
            <a:picLocks noChangeAspect="1"/>
          </p:cNvPicPr>
          <p:nvPr/>
        </p:nvPicPr>
        <p:blipFill>
          <a:blip r:embed="rId2" cstate="print"/>
          <a:stretch>
            <a:fillRect/>
          </a:stretch>
        </p:blipFill>
        <p:spPr>
          <a:xfrm>
            <a:off x="5410200" y="3010916"/>
            <a:ext cx="2850379" cy="2699309"/>
          </a:xfrm>
          <a:prstGeom prst="rect">
            <a:avLst/>
          </a:prstGeom>
        </p:spPr>
      </p:pic>
      <p:sp>
        <p:nvSpPr>
          <p:cNvPr id="6" name="Content Placeholder 4">
            <a:extLst>
              <a:ext uri="{FF2B5EF4-FFF2-40B4-BE49-F238E27FC236}">
                <a16:creationId xmlns:a16="http://schemas.microsoft.com/office/drawing/2014/main" id="{6C330117-3CE2-E640-8894-C510450E244A}"/>
              </a:ext>
            </a:extLst>
          </p:cNvPr>
          <p:cNvSpPr txBox="1">
            <a:spLocks/>
          </p:cNvSpPr>
          <p:nvPr/>
        </p:nvSpPr>
        <p:spPr bwMode="auto">
          <a:xfrm>
            <a:off x="152400" y="1118616"/>
            <a:ext cx="8382000" cy="17007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buClr>
                <a:srgbClr val="EAB71F"/>
              </a:buClr>
              <a:buFont typeface="Courier New" panose="02070309020205020404" pitchFamily="49" charset="0"/>
              <a:buChar char="o"/>
            </a:pPr>
            <a:r>
              <a:rPr lang="en-US" sz="2000" dirty="0"/>
              <a:t>The official name of the association is “The International Association of Lions Clubs” or simply “Lions Clubs International.” </a:t>
            </a:r>
          </a:p>
          <a:p>
            <a:pPr>
              <a:buClr>
                <a:srgbClr val="EAB71F"/>
              </a:buClr>
              <a:buFont typeface="Courier New" panose="02070309020205020404" pitchFamily="49" charset="0"/>
              <a:buChar char="o"/>
            </a:pPr>
            <a:endParaRPr lang="en-US" sz="1600" dirty="0"/>
          </a:p>
          <a:p>
            <a:pPr>
              <a:buClr>
                <a:srgbClr val="EAB71F"/>
              </a:buClr>
              <a:buFont typeface="Courier New" panose="02070309020205020404" pitchFamily="49" charset="0"/>
              <a:buChar char="o"/>
            </a:pPr>
            <a:r>
              <a:rPr lang="en-US" sz="2000" dirty="0"/>
              <a:t>The name Lions was chosen on a secret ballot over several others because the lion stood for strength, courage, fidelity and vital action.</a:t>
            </a:r>
          </a:p>
        </p:txBody>
      </p:sp>
      <p:sp>
        <p:nvSpPr>
          <p:cNvPr id="7" name="Content Placeholder 4">
            <a:extLst>
              <a:ext uri="{FF2B5EF4-FFF2-40B4-BE49-F238E27FC236}">
                <a16:creationId xmlns:a16="http://schemas.microsoft.com/office/drawing/2014/main" id="{8CE73BA6-4699-BC41-9F31-D6B630F2A3EB}"/>
              </a:ext>
            </a:extLst>
          </p:cNvPr>
          <p:cNvSpPr txBox="1">
            <a:spLocks/>
          </p:cNvSpPr>
          <p:nvPr/>
        </p:nvSpPr>
        <p:spPr bwMode="auto">
          <a:xfrm>
            <a:off x="152400" y="3010916"/>
            <a:ext cx="5257800" cy="17896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buClr>
                <a:srgbClr val="EAB71F"/>
              </a:buClr>
              <a:buFont typeface="Courier New" panose="02070309020205020404" pitchFamily="49" charset="0"/>
              <a:buChar char="o"/>
            </a:pPr>
            <a:r>
              <a:rPr lang="en-US" sz="2000" dirty="0"/>
              <a:t>The Lions logo consists of a gold “L” on a blue field surrounded by a gold circle. On either side of the circle is the profile of a Lion’s head, one looking back upon a proud past and the other looking optimistically toward the future.</a:t>
            </a:r>
          </a:p>
        </p:txBody>
      </p:sp>
    </p:spTree>
  </p:cSld>
  <p:clrMapOvr>
    <a:masterClrMapping/>
  </p:clrMapOvr>
</p:sld>
</file>

<file path=ppt/theme/theme1.xml><?xml version="1.0" encoding="utf-8"?>
<a:theme xmlns:a="http://schemas.openxmlformats.org/drawingml/2006/main" name="LCI Eco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FFFFF"/>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marL="609600" marR="0" indent="-609600" algn="ctr" defTabSz="914400" rtl="0" eaLnBrk="1" fontAlgn="base" latinLnBrk="0" hangingPunct="1">
          <a:spcAft>
            <a:spcPct val="0"/>
          </a:spcAft>
          <a:buClrTx/>
          <a:buSzTx/>
          <a:buFont typeface="Helvetica" pitchFamily="84" charset="0"/>
          <a:buNone/>
          <a:tabLst/>
          <a:defRPr kumimoji="0" sz="3000" b="0" i="0" u="none" strike="noStrike" cap="none" normalizeH="0" dirty="0" err="1" smtClean="0">
            <a:ln>
              <a:noFill/>
            </a:ln>
            <a:solidFill>
              <a:srgbClr val="404040"/>
            </a:solidFill>
            <a:effectLst/>
            <a:ea typeface="ヒラギノ角ゴ Pro W3" pitchFamily="84" charset="-128"/>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609600" marR="0" indent="-609600" algn="r" defTabSz="914400" rtl="0" eaLnBrk="1" fontAlgn="base" latinLnBrk="0" hangingPunct="1">
          <a:lnSpc>
            <a:spcPct val="90000"/>
          </a:lnSpc>
          <a:spcBef>
            <a:spcPct val="20000"/>
          </a:spcBef>
          <a:spcAft>
            <a:spcPct val="0"/>
          </a:spcAft>
          <a:buClrTx/>
          <a:buSzTx/>
          <a:buFont typeface="Helvetica" pitchFamily="84" charset="0"/>
          <a:buNone/>
          <a:tabLst/>
          <a:defRPr kumimoji="0" lang="en-US" sz="3200" b="0" i="0" u="none" strike="noStrike" cap="none" normalizeH="0" baseline="-25000" smtClean="0">
            <a:ln>
              <a:noFill/>
            </a:ln>
            <a:solidFill>
              <a:srgbClr val="404040"/>
            </a:solidFill>
            <a:effectLst/>
            <a:latin typeface="Helvetica" pitchFamily="84" charset="0"/>
            <a:ea typeface="ヒラギノ角ゴ Pro W3" pitchFamily="84" charset="-128"/>
          </a:defRPr>
        </a:defPPr>
      </a:lstStyle>
    </a:lnDef>
    <a:txDef>
      <a:spPr>
        <a:noFill/>
      </a:spPr>
      <a:bodyPr wrap="square" rtlCol="0">
        <a:spAutoFit/>
      </a:bodyPr>
      <a:lstStyle>
        <a:defPPr>
          <a:defRPr sz="3000" dirty="0" err="1" smtClean="0"/>
        </a:defPPr>
      </a:lstStyle>
    </a:tx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5617</TotalTime>
  <Words>2289</Words>
  <Application>Microsoft Macintosh PowerPoint</Application>
  <PresentationFormat>On-screen Show (4:3)</PresentationFormat>
  <Paragraphs>322</Paragraphs>
  <Slides>43</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Arial</vt:lpstr>
      <vt:lpstr>Calibri</vt:lpstr>
      <vt:lpstr>Courier New</vt:lpstr>
      <vt:lpstr>Helvetica</vt:lpstr>
      <vt:lpstr>Wingdings</vt:lpstr>
      <vt:lpstr>ヒラギノ角ゴ Pro W3</vt:lpstr>
      <vt:lpstr>LCI Eco Template</vt:lpstr>
      <vt:lpstr>New Member Orientation</vt:lpstr>
      <vt:lpstr>New Member Orientation Summary</vt:lpstr>
      <vt:lpstr>Who Lions Are</vt:lpstr>
      <vt:lpstr>Who Lions Are</vt:lpstr>
      <vt:lpstr>PowerPoint Presentation</vt:lpstr>
      <vt:lpstr>History</vt:lpstr>
      <vt:lpstr>Melvin Jones - Founder</vt:lpstr>
      <vt:lpstr>Helen Keller Challenge to Lions</vt:lpstr>
      <vt:lpstr>Name and Logo</vt:lpstr>
      <vt:lpstr>Organizational Structure</vt:lpstr>
      <vt:lpstr>International President Mark Lyon’s Theme</vt:lpstr>
      <vt:lpstr>International Headquarters</vt:lpstr>
      <vt:lpstr>Lions Clubs International Foundation (LCIF)</vt:lpstr>
      <vt:lpstr>Lions Clubs International Foundation (LCIF)</vt:lpstr>
      <vt:lpstr>Leadership</vt:lpstr>
      <vt:lpstr>Service Activities</vt:lpstr>
      <vt:lpstr>Our Global Causes</vt:lpstr>
      <vt:lpstr>Membership Development</vt:lpstr>
      <vt:lpstr>Membership LCI Dues and Fees</vt:lpstr>
      <vt:lpstr>International Convention</vt:lpstr>
      <vt:lpstr>Communications</vt:lpstr>
      <vt:lpstr>PowerPoint Presentation</vt:lpstr>
      <vt:lpstr>Organizational Structure</vt:lpstr>
      <vt:lpstr>District Leadership</vt:lpstr>
      <vt:lpstr>District Governor Theme</vt:lpstr>
      <vt:lpstr>District Conventions</vt:lpstr>
      <vt:lpstr>How the District and Multiple District Communicate</vt:lpstr>
      <vt:lpstr>&lt;Club Name Here&gt;</vt:lpstr>
      <vt:lpstr>History</vt:lpstr>
      <vt:lpstr>What is the Club known for in the Community</vt:lpstr>
      <vt:lpstr>Service and Fundraising Activities</vt:lpstr>
      <vt:lpstr>Club Officers</vt:lpstr>
      <vt:lpstr>Elections</vt:lpstr>
      <vt:lpstr>Membership</vt:lpstr>
      <vt:lpstr>Awards</vt:lpstr>
      <vt:lpstr>Celebrating Service</vt:lpstr>
      <vt:lpstr>Meetings</vt:lpstr>
      <vt:lpstr>Dues and Budgets</vt:lpstr>
      <vt:lpstr>State Dues Breakdown</vt:lpstr>
      <vt:lpstr>International Dues Breakdown</vt:lpstr>
      <vt:lpstr>How We Communicate</vt:lpstr>
      <vt:lpstr>Welcome to our Lions Club!</vt:lpstr>
      <vt:lpstr>Lion Title Abbreviations</vt:lpstr>
    </vt:vector>
  </TitlesOfParts>
  <Company>Lions Clubs International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Kim Heyne</dc:creator>
  <cp:lastModifiedBy>Sally Cooney Anderson</cp:lastModifiedBy>
  <cp:revision>185</cp:revision>
  <dcterms:created xsi:type="dcterms:W3CDTF">2011-03-29T14:17:54Z</dcterms:created>
  <dcterms:modified xsi:type="dcterms:W3CDTF">2026-07-30T11:53:32Z</dcterms:modified>
</cp:coreProperties>
</file>